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31"/>
  </p:notesMasterIdLst>
  <p:sldIdLst>
    <p:sldId id="257" r:id="rId2"/>
    <p:sldId id="259" r:id="rId3"/>
    <p:sldId id="260" r:id="rId4"/>
    <p:sldId id="261" r:id="rId5"/>
    <p:sldId id="265" r:id="rId6"/>
    <p:sldId id="262" r:id="rId7"/>
    <p:sldId id="263" r:id="rId8"/>
    <p:sldId id="270" r:id="rId9"/>
    <p:sldId id="266" r:id="rId10"/>
    <p:sldId id="274" r:id="rId11"/>
    <p:sldId id="276" r:id="rId12"/>
    <p:sldId id="275" r:id="rId13"/>
    <p:sldId id="264" r:id="rId14"/>
    <p:sldId id="277" r:id="rId15"/>
    <p:sldId id="267" r:id="rId16"/>
    <p:sldId id="281" r:id="rId17"/>
    <p:sldId id="282" r:id="rId18"/>
    <p:sldId id="278" r:id="rId19"/>
    <p:sldId id="279" r:id="rId20"/>
    <p:sldId id="286" r:id="rId21"/>
    <p:sldId id="284" r:id="rId22"/>
    <p:sldId id="283" r:id="rId23"/>
    <p:sldId id="287" r:id="rId24"/>
    <p:sldId id="288" r:id="rId25"/>
    <p:sldId id="289" r:id="rId26"/>
    <p:sldId id="290" r:id="rId27"/>
    <p:sldId id="292" r:id="rId28"/>
    <p:sldId id="291" r:id="rId29"/>
    <p:sldId id="293" r:id="rId30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0000" autoAdjust="0"/>
  </p:normalViewPr>
  <p:slideViewPr>
    <p:cSldViewPr snapToGrid="0" snapToObjects="1">
      <p:cViewPr varScale="1">
        <p:scale>
          <a:sx n="113" d="100"/>
          <a:sy n="113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E9897A2D-CCBE-0F41-A1E8-ACBA3362F021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F7993446-AC8C-C146-B124-3E45B57DC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457200" y="37338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 flipV="1">
            <a:off x="4572000" y="37338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56213-B4C4-4C5C-8EAE-01416D175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457200" y="11430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 flipV="1">
            <a:off x="4572000" y="11430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V="1">
            <a:off x="457200" y="62484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V="1">
            <a:off x="4572000" y="62484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8" name="Picture 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226175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57200" y="11430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4572000" y="11430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7" name="Picture 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226175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457200" y="62484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V="1">
            <a:off x="4572000" y="62484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F0F9027-AD3C-2141-9ADC-F1403243CC98}" type="datetimeFigureOut">
              <a:rPr lang="en-US" smtClean="0"/>
              <a:pPr/>
              <a:t>2/1/2011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»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emf"/><Relationship Id="rId28" Type="http://schemas.openxmlformats.org/officeDocument/2006/relationships/image" Target="../media/image32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bzill@microsoft.com" TargetMode="External"/><Relationship Id="rId2" Type="http://schemas.openxmlformats.org/officeDocument/2006/relationships/hyperlink" Target="http://community.research.microsof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unity.research.microsoft.com/forums/149.aspx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e.msdn.com/en-us/" TargetMode="External"/><Relationship Id="rId2" Type="http://schemas.openxmlformats.org/officeDocument/2006/relationships/hyperlink" Target="https://www.dreamspark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icrosoft.com/downloads/en/details.aspx?FamilyID=7a1089b6-4050-4307-86c4-9dadaa5ed018&amp;displaylang=en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Tutorial on Windows Phone 7</a:t>
            </a:r>
            <a:br>
              <a:rPr lang="en-US" dirty="0" smtClean="0"/>
            </a:br>
            <a:r>
              <a:rPr lang="en-US" dirty="0" smtClean="0"/>
              <a:t>and Windows Azure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COSC7388 Spring 2011 </a:t>
            </a:r>
          </a:p>
          <a:p>
            <a:r>
              <a:rPr lang="en-US" dirty="0" err="1" smtClean="0"/>
              <a:t>Huy</a:t>
            </a:r>
            <a:r>
              <a:rPr lang="en-US" dirty="0" smtClean="0"/>
              <a:t> Nguyen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Introduction to Azure Service Platform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Project Hawaii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Setting up your computer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Building Windows Phone 7 application with Windows Azure Platform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Migrating your application to the Cloud &amp; unlock your phone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Service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94066" y="1813446"/>
            <a:ext cx="17198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Software</a:t>
            </a:r>
          </a:p>
          <a:p>
            <a:pPr algn="r"/>
            <a:r>
              <a:rPr lang="en-US" sz="2400" dirty="0" smtClean="0"/>
              <a:t>as-a-Service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107714" y="3386660"/>
            <a:ext cx="17198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Platform</a:t>
            </a:r>
          </a:p>
          <a:p>
            <a:pPr algn="r"/>
            <a:r>
              <a:rPr lang="en-US" sz="2400" dirty="0" smtClean="0"/>
              <a:t>as-a-Service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88301" y="5071549"/>
            <a:ext cx="19454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Infrastructure</a:t>
            </a:r>
          </a:p>
          <a:p>
            <a:pPr algn="r"/>
            <a:r>
              <a:rPr lang="en-US" sz="2400" dirty="0" smtClean="0"/>
              <a:t>as-a-Service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721233" y="1294104"/>
            <a:ext cx="1548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Consume</a:t>
            </a:r>
            <a:endParaRPr 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52438" y="2899594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Build</a:t>
            </a:r>
            <a:endParaRPr 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02214" y="4584483"/>
            <a:ext cx="855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Host</a:t>
            </a:r>
            <a:endParaRPr 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8670" y="1803731"/>
            <a:ext cx="4549246" cy="84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91151" y="3386660"/>
            <a:ext cx="4549246" cy="855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2538" y="5054460"/>
            <a:ext cx="4549246" cy="84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>
          <a:xfrm>
            <a:off x="744362" y="2806457"/>
            <a:ext cx="76545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44356" y="4440582"/>
            <a:ext cx="76545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Service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1534"/>
            <a:ext cx="8229600" cy="4906963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2955" y="1596722"/>
            <a:ext cx="1969747" cy="4245890"/>
            <a:chOff x="87254" y="1815358"/>
            <a:chExt cx="2200992" cy="4744350"/>
          </a:xfrm>
        </p:grpSpPr>
        <p:sp>
          <p:nvSpPr>
            <p:cNvPr id="5" name="Rounded Rectangle 4"/>
            <p:cNvSpPr/>
            <p:nvPr/>
          </p:nvSpPr>
          <p:spPr>
            <a:xfrm>
              <a:off x="625605" y="1815358"/>
              <a:ext cx="1662641" cy="4744350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On-Premise</a:t>
              </a:r>
            </a:p>
          </p:txBody>
        </p:sp>
        <p:grpSp>
          <p:nvGrpSpPr>
            <p:cNvPr id="6" name="Group 123"/>
            <p:cNvGrpSpPr/>
            <p:nvPr/>
          </p:nvGrpSpPr>
          <p:grpSpPr>
            <a:xfrm>
              <a:off x="703935" y="2417024"/>
              <a:ext cx="1488929" cy="4142677"/>
              <a:chOff x="637640" y="2381250"/>
              <a:chExt cx="1371600" cy="4019550"/>
            </a:xfrm>
            <a:scene3d>
              <a:camera prst="perspectiveHeroicExtremeLeftFacing" fov="0">
                <a:rot lat="0" lon="0" rev="0"/>
              </a:camera>
              <a:lightRig rig="threePt" dir="t"/>
            </a:scene3d>
          </p:grpSpPr>
          <p:sp>
            <p:nvSpPr>
              <p:cNvPr id="9" name="Rounded Rectangle 8"/>
              <p:cNvSpPr/>
              <p:nvPr/>
            </p:nvSpPr>
            <p:spPr>
              <a:xfrm>
                <a:off x="637640" y="5564983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Storage</a:t>
                </a: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637640" y="5110164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en-US" sz="14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Server HW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637640" y="601980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Networking</a:t>
                </a:r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>
                <a:off x="637640" y="4200526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O/S</a:t>
                </a:r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637640" y="3745707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Database</a:t>
                </a:r>
                <a:endParaRPr lang="en-US" sz="1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637640" y="4655345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Virtualization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637640" y="2836069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Application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637640" y="238125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</a:t>
                </a:r>
                <a:r>
                  <a:rPr kumimoji="0" lang="en-US" sz="1400" i="0" u="none" strike="noStrike" kern="1200" cap="none" spc="0" normalizeH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 / Users</a:t>
                </a: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637640" y="3290888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Runtime</a:t>
                </a:r>
              </a:p>
            </p:txBody>
          </p:sp>
        </p:grpSp>
        <p:sp>
          <p:nvSpPr>
            <p:cNvPr id="7" name="Left Brace 6"/>
            <p:cNvSpPr/>
            <p:nvPr/>
          </p:nvSpPr>
          <p:spPr>
            <a:xfrm>
              <a:off x="500297" y="2417026"/>
              <a:ext cx="125309" cy="4142680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" name="TextBox 52"/>
            <p:cNvSpPr txBox="1"/>
            <p:nvPr/>
          </p:nvSpPr>
          <p:spPr>
            <a:xfrm>
              <a:off x="87254" y="3559289"/>
              <a:ext cx="515864" cy="1541142"/>
            </a:xfrm>
            <a:prstGeom prst="rect">
              <a:avLst/>
            </a:prstGeom>
            <a:noFill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vert270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You manage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269454" y="1187444"/>
            <a:ext cx="2391350" cy="4830419"/>
            <a:chOff x="2321764" y="1357744"/>
            <a:chExt cx="2672091" cy="5397503"/>
          </a:xfrm>
        </p:grpSpPr>
        <p:sp>
          <p:nvSpPr>
            <p:cNvPr id="19" name="Rounded Rectangle 18"/>
            <p:cNvSpPr/>
            <p:nvPr/>
          </p:nvSpPr>
          <p:spPr>
            <a:xfrm>
              <a:off x="2678544" y="1357744"/>
              <a:ext cx="1800862" cy="5201963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accent2"/>
                  </a:solidFill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IaaS</a:t>
              </a:r>
              <a:endPara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20" name="Group 124"/>
            <p:cNvGrpSpPr/>
            <p:nvPr/>
          </p:nvGrpSpPr>
          <p:grpSpPr>
            <a:xfrm>
              <a:off x="2869281" y="2417024"/>
              <a:ext cx="1488929" cy="4142677"/>
              <a:chOff x="2705100" y="2381250"/>
              <a:chExt cx="1371600" cy="4019550"/>
            </a:xfrm>
            <a:scene3d>
              <a:camera prst="perspectiveHeroicExtremeLeftFacing" fov="0">
                <a:rot lat="0" lon="0" rev="0"/>
              </a:camera>
              <a:lightRig rig="threePt" dir="t"/>
            </a:scene3d>
          </p:grpSpPr>
          <p:sp>
            <p:nvSpPr>
              <p:cNvPr id="25" name="Rounded Rectangle 24"/>
              <p:cNvSpPr/>
              <p:nvPr/>
            </p:nvSpPr>
            <p:spPr>
              <a:xfrm>
                <a:off x="2705100" y="5564983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Storage</a:t>
                </a: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705100" y="5110164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>
                    <a:solidFill>
                      <a:srgbClr val="000000"/>
                    </a:solidFill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Server HW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2705100" y="601980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Networking</a:t>
                </a: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2705100" y="4200526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FFFFFF">
                      <a:lumMod val="65000"/>
                    </a:srgbClr>
                  </a:gs>
                  <a:gs pos="39000">
                    <a:srgbClr val="B4DBF6"/>
                  </a:gs>
                  <a:gs pos="100000">
                    <a:srgbClr val="298B35">
                      <a:shade val="94000"/>
                      <a:satMod val="135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O/S</a:t>
                </a: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05100" y="3745707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Database</a:t>
                </a: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05100" y="4655345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Virtualization</a:t>
                </a: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2705100" y="2836069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Application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2705100" y="238125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 / Users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2705100" y="3290888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Runtime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1" name="Left Brace 20"/>
            <p:cNvSpPr/>
            <p:nvPr/>
          </p:nvSpPr>
          <p:spPr>
            <a:xfrm flipH="1">
              <a:off x="4394308" y="4506555"/>
              <a:ext cx="207803" cy="2029896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" name="TextBox 56"/>
            <p:cNvSpPr txBox="1"/>
            <p:nvPr/>
          </p:nvSpPr>
          <p:spPr>
            <a:xfrm flipH="1">
              <a:off x="4477991" y="4373676"/>
              <a:ext cx="515864" cy="2381571"/>
            </a:xfrm>
            <a:prstGeom prst="rect">
              <a:avLst/>
            </a:prstGeom>
            <a:noFill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eaVert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Managed by vendor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3" name="Left Brace 22"/>
            <p:cNvSpPr/>
            <p:nvPr/>
          </p:nvSpPr>
          <p:spPr>
            <a:xfrm>
              <a:off x="2743397" y="2417026"/>
              <a:ext cx="91577" cy="2067612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4" name="TextBox 58"/>
            <p:cNvSpPr txBox="1"/>
            <p:nvPr/>
          </p:nvSpPr>
          <p:spPr>
            <a:xfrm>
              <a:off x="2321764" y="2559194"/>
              <a:ext cx="515864" cy="1541143"/>
            </a:xfrm>
            <a:prstGeom prst="rect">
              <a:avLst/>
            </a:prstGeom>
            <a:noFill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vert270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You manage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441130" y="1188082"/>
            <a:ext cx="2355113" cy="4663053"/>
            <a:chOff x="4411061" y="1357744"/>
            <a:chExt cx="2631599" cy="5210488"/>
          </a:xfrm>
        </p:grpSpPr>
        <p:sp>
          <p:nvSpPr>
            <p:cNvPr id="35" name="Rounded Rectangle 34"/>
            <p:cNvSpPr/>
            <p:nvPr/>
          </p:nvSpPr>
          <p:spPr>
            <a:xfrm>
              <a:off x="5076127" y="1357744"/>
              <a:ext cx="1246591" cy="5201963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accent2"/>
                  </a:solidFill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PaaS</a:t>
              </a:r>
              <a:endPara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6" name="Left Brace 35"/>
            <p:cNvSpPr/>
            <p:nvPr/>
          </p:nvSpPr>
          <p:spPr>
            <a:xfrm flipH="1">
              <a:off x="6452331" y="3349619"/>
              <a:ext cx="190479" cy="3218613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7" name="TextBox 54"/>
            <p:cNvSpPr txBox="1"/>
            <p:nvPr/>
          </p:nvSpPr>
          <p:spPr>
            <a:xfrm flipH="1">
              <a:off x="6526796" y="3980859"/>
              <a:ext cx="515864" cy="2381570"/>
            </a:xfrm>
            <a:prstGeom prst="rect">
              <a:avLst/>
            </a:prstGeom>
            <a:noFill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eaVert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Managed by vendor</a:t>
              </a:r>
            </a:p>
          </p:txBody>
        </p:sp>
        <p:sp>
          <p:nvSpPr>
            <p:cNvPr id="38" name="TextBox 60"/>
            <p:cNvSpPr txBox="1"/>
            <p:nvPr/>
          </p:nvSpPr>
          <p:spPr>
            <a:xfrm>
              <a:off x="4411061" y="2075877"/>
              <a:ext cx="515864" cy="1541143"/>
            </a:xfrm>
            <a:prstGeom prst="rect">
              <a:avLst/>
            </a:prstGeom>
            <a:noFill/>
            <a:ln>
              <a:noFill/>
            </a:ln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vert270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You manage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9" name="Left Brace 38"/>
            <p:cNvSpPr/>
            <p:nvPr/>
          </p:nvSpPr>
          <p:spPr>
            <a:xfrm>
              <a:off x="4807907" y="2397391"/>
              <a:ext cx="138510" cy="873693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40" name="Group 135"/>
            <p:cNvGrpSpPr/>
            <p:nvPr/>
          </p:nvGrpSpPr>
          <p:grpSpPr>
            <a:xfrm>
              <a:off x="4954985" y="2417024"/>
              <a:ext cx="1488929" cy="4142677"/>
              <a:chOff x="4857690" y="2381250"/>
              <a:chExt cx="1371600" cy="4019550"/>
            </a:xfrm>
            <a:scene3d>
              <a:camera prst="perspectiveHeroicExtremeLeftFacing" fov="0">
                <a:rot lat="0" lon="0" rev="0"/>
              </a:camera>
              <a:lightRig rig="threePt" dir="t"/>
            </a:scene3d>
          </p:grpSpPr>
          <p:sp>
            <p:nvSpPr>
              <p:cNvPr id="41" name="Rounded Rectangle 40"/>
              <p:cNvSpPr/>
              <p:nvPr/>
            </p:nvSpPr>
            <p:spPr>
              <a:xfrm>
                <a:off x="4857690" y="5564983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Storage</a:t>
                </a:r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4857690" y="5110164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>
                    <a:solidFill>
                      <a:srgbClr val="000000"/>
                    </a:solidFill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Server HW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4857690" y="601980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Networking</a:t>
                </a:r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4857690" y="4200526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O/S</a:t>
                </a:r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4857690" y="3745707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en-US" sz="1400" dirty="0">
                    <a:solidFill>
                      <a:srgbClr val="000000"/>
                    </a:solidFill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Database</a:t>
                </a: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4857690" y="4655345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Virtualization</a:t>
                </a: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4857690" y="238125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 / Users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4857690" y="3290888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Runtime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4857690" y="2836069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en-US" sz="140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Application</a:t>
                </a: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6936453" y="1188083"/>
            <a:ext cx="1860411" cy="4663052"/>
            <a:chOff x="6995723" y="1357744"/>
            <a:chExt cx="2078820" cy="5210487"/>
          </a:xfrm>
        </p:grpSpPr>
        <p:sp>
          <p:nvSpPr>
            <p:cNvPr id="51" name="Rounded Rectangle 50"/>
            <p:cNvSpPr/>
            <p:nvPr/>
          </p:nvSpPr>
          <p:spPr>
            <a:xfrm>
              <a:off x="7116865" y="1357744"/>
              <a:ext cx="1246591" cy="5201963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accent2"/>
                  </a:solidFill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SaaS</a:t>
              </a:r>
              <a:endPara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2" name="Left Brace 51"/>
            <p:cNvSpPr/>
            <p:nvPr/>
          </p:nvSpPr>
          <p:spPr>
            <a:xfrm flipH="1">
              <a:off x="8493158" y="2397392"/>
              <a:ext cx="181822" cy="4170839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3" name="TextBox 64"/>
            <p:cNvSpPr txBox="1"/>
            <p:nvPr/>
          </p:nvSpPr>
          <p:spPr>
            <a:xfrm flipH="1">
              <a:off x="8558679" y="3505458"/>
              <a:ext cx="515864" cy="2381571"/>
            </a:xfrm>
            <a:prstGeom prst="rect">
              <a:avLst/>
            </a:prstGeom>
            <a:noFill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eaVert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Managed by vendor</a:t>
              </a:r>
            </a:p>
          </p:txBody>
        </p:sp>
        <p:grpSp>
          <p:nvGrpSpPr>
            <p:cNvPr id="54" name="Group 139"/>
            <p:cNvGrpSpPr/>
            <p:nvPr/>
          </p:nvGrpSpPr>
          <p:grpSpPr>
            <a:xfrm>
              <a:off x="6995723" y="2417024"/>
              <a:ext cx="1488929" cy="4142677"/>
              <a:chOff x="6991290" y="2381250"/>
              <a:chExt cx="1371600" cy="4019550"/>
            </a:xfrm>
            <a:scene3d>
              <a:camera prst="perspectiveHeroicExtremeLeftFacing" fov="0">
                <a:rot lat="0" lon="0" rev="0"/>
              </a:camera>
              <a:lightRig rig="threePt" dir="t"/>
            </a:scene3d>
          </p:grpSpPr>
          <p:sp>
            <p:nvSpPr>
              <p:cNvPr id="55" name="Rounded Rectangle 54"/>
              <p:cNvSpPr/>
              <p:nvPr/>
            </p:nvSpPr>
            <p:spPr>
              <a:xfrm>
                <a:off x="6991290" y="5564983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Storage</a:t>
                </a: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6991290" y="5110164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Server</a:t>
                </a:r>
                <a:r>
                  <a:rPr kumimoji="0" lang="en-US" sz="1400" i="0" u="none" strike="noStrike" kern="1200" cap="none" spc="0" normalizeH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 HW</a:t>
                </a: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6991290" y="601980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Networking</a:t>
                </a: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6991290" y="4200526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O/S</a:t>
                </a: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6991290" y="3745707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en-US" sz="1400" dirty="0">
                    <a:solidFill>
                      <a:srgbClr val="000000"/>
                    </a:solidFill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Database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6991290" y="4655345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Virtualization</a:t>
                </a: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6991290" y="238125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/>
              <a:p>
                <a:pPr algn="ctr" defTabSz="914400"/>
                <a:r>
                  <a:rPr lang="en-US" sz="14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 / Users</a:t>
                </a:r>
              </a:p>
              <a:p>
                <a:pPr algn="ctr" defTabSz="914400"/>
                <a:endParaRPr lang="en-US" sz="1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6991290" y="3290888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Runtime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6991290" y="2836069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Application</a:t>
                </a: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cxnSp>
        <p:nvCxnSpPr>
          <p:cNvPr id="64" name="Straight Connector 63"/>
          <p:cNvCxnSpPr/>
          <p:nvPr/>
        </p:nvCxnSpPr>
        <p:spPr>
          <a:xfrm rot="5400000">
            <a:off x="-11762" y="3762561"/>
            <a:ext cx="4574513" cy="159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Service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dirty="0" smtClean="0"/>
              <a:t>Microsoft cloud platform (</a:t>
            </a:r>
            <a:r>
              <a:rPr lang="en-US" dirty="0" err="1" smtClean="0"/>
              <a:t>PaaS</a:t>
            </a:r>
            <a:r>
              <a:rPr lang="en-US" dirty="0" smtClean="0"/>
              <a:t>)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On-demand services hosted on Microsoft Data Centers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Cloud operating system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Provide set of services that allows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Development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Management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Hosting of applications </a:t>
            </a:r>
            <a:r>
              <a:rPr lang="en-US" i="1" dirty="0" smtClean="0">
                <a:solidFill>
                  <a:schemeClr val="accent2"/>
                </a:solidFill>
              </a:rPr>
              <a:t>off-premise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Commercially available: 1 Feb 2010.</a:t>
            </a:r>
          </a:p>
        </p:txBody>
      </p:sp>
      <p:pic>
        <p:nvPicPr>
          <p:cNvPr id="5" name="Picture 4" descr="Windows_Azur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713" y="2768645"/>
            <a:ext cx="3419953" cy="628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Service Platform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18716" y="4246476"/>
            <a:ext cx="2181412" cy="18823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1400" spc="-50" dirty="0" smtClean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</a:gra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4298682" y="3414696"/>
            <a:ext cx="542441" cy="1191"/>
          </a:xfrm>
          <a:prstGeom prst="line">
            <a:avLst/>
          </a:prstGeom>
          <a:noFill/>
          <a:ln w="38100" cap="flat">
            <a:gradFill>
              <a:gsLst>
                <a:gs pos="0">
                  <a:srgbClr val="FFFFFF"/>
                </a:gs>
                <a:gs pos="50000">
                  <a:srgbClr val="FFFFFF">
                    <a:alpha val="2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  <a:prstDash val="solid"/>
            <a:miter lim="800000"/>
            <a:headEnd/>
            <a:tailEnd/>
          </a:ln>
          <a:effectLst>
            <a:outerShdw blurRad="63500" algn="ctr" rotWithShape="0">
              <a:srgbClr val="FFFFFF">
                <a:alpha val="40000"/>
              </a:srgbClr>
            </a:outerShdw>
          </a:effectLst>
        </p:spPr>
      </p:cxnSp>
      <p:grpSp>
        <p:nvGrpSpPr>
          <p:cNvPr id="7" name="Group 44"/>
          <p:cNvGrpSpPr/>
          <p:nvPr/>
        </p:nvGrpSpPr>
        <p:grpSpPr>
          <a:xfrm>
            <a:off x="-11581" y="1298992"/>
            <a:ext cx="9143999" cy="2227500"/>
            <a:chOff x="2209697" y="1451438"/>
            <a:chExt cx="8053379" cy="1471750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2209697" y="1451438"/>
              <a:ext cx="8053379" cy="1471750"/>
            </a:xfrm>
            <a:prstGeom prst="roundRect">
              <a:avLst>
                <a:gd name="adj" fmla="val 0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50" kern="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21939" y="1579866"/>
              <a:ext cx="4708476" cy="317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indent="-155575" algn="ctr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ts val="1200"/>
                </a:spcAft>
                <a:buClr>
                  <a:srgbClr val="FFC000"/>
                </a:buClr>
                <a:defRPr/>
              </a:pPr>
              <a:r>
                <a:rPr lang="en-US" sz="2800" dirty="0" smtClean="0">
                  <a:solidFill>
                    <a:srgbClr val="000000"/>
                  </a:solidFill>
                  <a:latin typeface="Segoe Light" pitchFamily="34" charset="0"/>
                </a:rPr>
                <a:t>Developer Experience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41335" y="1818229"/>
              <a:ext cx="4705349" cy="244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indent="-155575" algn="ctr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ts val="1200"/>
                </a:spcAft>
                <a:buClr>
                  <a:srgbClr val="FFC000"/>
                </a:buClr>
                <a:defRPr/>
              </a:pPr>
              <a:r>
                <a:rPr lang="en-US" sz="2000" dirty="0" smtClean="0">
                  <a:solidFill>
                    <a:srgbClr val="000000"/>
                  </a:solidFill>
                  <a:latin typeface="Segoe Light" pitchFamily="34" charset="0"/>
                </a:rPr>
                <a:t>Use existing Skills and Tools</a:t>
              </a:r>
            </a:p>
          </p:txBody>
        </p:sp>
        <p:pic>
          <p:nvPicPr>
            <p:cNvPr id="14" name="Picture 13" descr="\\SERVER3\InternalBin\Resource DVD\DVD_ART36\Artwork_Imagery\Icons - Illustrations\_ SUPER VISTA STYLE\server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883006" y="1561009"/>
              <a:ext cx="531812" cy="5318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3" descr="\\SERVER3\InternalBin\Resource DVD\DVD_ART36\Artwork_Imagery\Icons - Illustrations\_ SUPER VISTA STYLE\server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117293" y="1621700"/>
              <a:ext cx="532507" cy="5325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Freeform 6"/>
          <p:cNvSpPr>
            <a:spLocks/>
          </p:cNvSpPr>
          <p:nvPr/>
        </p:nvSpPr>
        <p:spPr bwMode="auto">
          <a:xfrm>
            <a:off x="218716" y="3528509"/>
            <a:ext cx="8709386" cy="709935"/>
          </a:xfrm>
          <a:custGeom>
            <a:avLst/>
            <a:gdLst/>
            <a:ahLst/>
            <a:cxnLst>
              <a:cxn ang="0">
                <a:pos x="1092" y="302"/>
              </a:cxn>
              <a:cxn ang="0">
                <a:pos x="0" y="302"/>
              </a:cxn>
            </a:cxnLst>
            <a:rect l="0" t="0" r="r" b="b"/>
            <a:pathLst>
              <a:path w="1092" h="302">
                <a:moveTo>
                  <a:pt x="1092" y="302"/>
                </a:moveTo>
                <a:cubicBezTo>
                  <a:pt x="790" y="0"/>
                  <a:pt x="302" y="0"/>
                  <a:pt x="0" y="302"/>
                </a:cubicBezTo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7" name="Picture 5" descr="E:\RESOURCES\PPT Resources\RESOURCE DVD 35\Artwork_Imagery\Shapes\Arrows\Blue Gradient Collection\arrow 0 blue arrow double headed 1-6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3141" y="5015647"/>
            <a:ext cx="552920" cy="640641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 bwMode="auto">
          <a:xfrm>
            <a:off x="4576241" y="4246476"/>
            <a:ext cx="2181412" cy="18823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1400" spc="-5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</a:gra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755003" y="4246476"/>
            <a:ext cx="2181412" cy="18823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1400" spc="-5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</a:gradFill>
            </a:endParaRPr>
          </a:p>
        </p:txBody>
      </p:sp>
      <p:pic>
        <p:nvPicPr>
          <p:cNvPr id="20" name="Picture 5" descr="E:\RESOURCES\PPT Resources\RESOURCE DVD 35\Artwork_Imagery\Shapes\Arrows\Blue Gradient Collection\arrow 0 blue arrow double headed 1-6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4677016"/>
            <a:ext cx="838200" cy="640641"/>
          </a:xfrm>
          <a:prstGeom prst="rect">
            <a:avLst/>
          </a:prstGeom>
          <a:noFill/>
        </p:spPr>
      </p:pic>
      <p:pic>
        <p:nvPicPr>
          <p:cNvPr id="21" name="Picture 3" descr="D:\AA - Microsoft\Events DVD 35\DVD_ART35\Logos\Azure Services Platform\Windows Azure\Windows Azure logo bl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47965" y="4403630"/>
            <a:ext cx="1916494" cy="34046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/>
          <p:cNvSpPr/>
          <p:nvPr/>
        </p:nvSpPr>
        <p:spPr>
          <a:xfrm>
            <a:off x="5895325" y="4382932"/>
            <a:ext cx="765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400" spc="-5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platform</a:t>
            </a:r>
            <a:endParaRPr lang="en-US" sz="1400" spc="-5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</a:gradFill>
            </a:endParaRPr>
          </a:p>
        </p:txBody>
      </p:sp>
      <p:sp>
        <p:nvSpPr>
          <p:cNvPr id="23" name="Rectangle 4"/>
          <p:cNvSpPr/>
          <p:nvPr/>
        </p:nvSpPr>
        <p:spPr>
          <a:xfrm>
            <a:off x="4874359" y="4596360"/>
            <a:ext cx="8579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400" spc="-5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AppFabric</a:t>
            </a:r>
          </a:p>
        </p:txBody>
      </p:sp>
      <p:pic>
        <p:nvPicPr>
          <p:cNvPr id="24" name="Picture 2" descr="C:\Users\Moek\AppData\Local\Microsoft\Windows\Temporary Internet Files\Content.Outlook\Q21JAPA9\CodenameDallas_640x480 (13)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1998" y="4324299"/>
            <a:ext cx="1760257" cy="435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336657" y="4767803"/>
            <a:ext cx="1250372" cy="678641"/>
            <a:chOff x="373607" y="4090593"/>
            <a:chExt cx="1666728" cy="678641"/>
          </a:xfrm>
        </p:grpSpPr>
        <p:grpSp>
          <p:nvGrpSpPr>
            <p:cNvPr id="26" name="Group 134"/>
            <p:cNvGrpSpPr/>
            <p:nvPr/>
          </p:nvGrpSpPr>
          <p:grpSpPr>
            <a:xfrm>
              <a:off x="766416" y="4090593"/>
              <a:ext cx="1273919" cy="513010"/>
              <a:chOff x="-1357281" y="3931641"/>
              <a:chExt cx="19115770" cy="7698057"/>
            </a:xfrm>
          </p:grpSpPr>
          <p:pic>
            <p:nvPicPr>
              <p:cNvPr id="28" name="Picture 5" descr="E:\RESOURCES\PPT Resources\RESOURCE DVD 35\Artwork_Imagery\Icons - Illustrations\_XML ICONS\Binary Code document.png"/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-1357281" y="4688525"/>
                <a:ext cx="2666655" cy="5714297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9" name="Group 133"/>
              <p:cNvGrpSpPr/>
              <p:nvPr/>
            </p:nvGrpSpPr>
            <p:grpSpPr>
              <a:xfrm>
                <a:off x="-704873" y="3931641"/>
                <a:ext cx="18463362" cy="7698057"/>
                <a:chOff x="-90927" y="4201446"/>
                <a:chExt cx="7054581" cy="2941316"/>
              </a:xfrm>
            </p:grpSpPr>
            <p:pic>
              <p:nvPicPr>
                <p:cNvPr id="30" name="Picture 8" descr="E:\RESOURCES\DVD_ART36\Artwork_Imagery\Icons - Illustrations\Innovation - ideas\binary code.png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=""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293874" y="4201446"/>
                  <a:ext cx="769620" cy="21031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Picture 8" descr="E:\RESOURCES\DVD_ART36\Artwork_Imagery\Icons - Illustrations\Innovation - ideas\binary code.png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=""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-90927" y="5039642"/>
                  <a:ext cx="769614" cy="21031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2" name="Picture 8" descr="E:\RESOURCES\DVD_ART36\Artwork_Imagery\Icons - Illustrations\Innovation - ideas\binary code.png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=""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6194035" y="4224655"/>
                  <a:ext cx="769619" cy="21031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Picture 8" descr="E:\RESOURCES\DVD_ART36\Artwork_Imagery\Icons - Illustrations\Innovation - ideas\binary code.png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=""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5277371" y="4224655"/>
                  <a:ext cx="769620" cy="21031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sp>
          <p:nvSpPr>
            <p:cNvPr id="27" name="TextBox 26"/>
            <p:cNvSpPr txBox="1"/>
            <p:nvPr/>
          </p:nvSpPr>
          <p:spPr>
            <a:xfrm>
              <a:off x="373607" y="4461457"/>
              <a:ext cx="11410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gradFill>
                    <a:gsLst>
                      <a:gs pos="0">
                        <a:srgbClr val="000000"/>
                      </a:gs>
                      <a:gs pos="100000">
                        <a:srgbClr val="000000"/>
                      </a:gs>
                    </a:gsLst>
                    <a:lin ang="5400000" scaled="0"/>
                  </a:gradFill>
                </a:rPr>
                <a:t>Compute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266659" y="4834799"/>
            <a:ext cx="738857" cy="614335"/>
            <a:chOff x="1251122" y="4154899"/>
            <a:chExt cx="984886" cy="614335"/>
          </a:xfrm>
        </p:grpSpPr>
        <p:pic>
          <p:nvPicPr>
            <p:cNvPr id="35" name="Picture 2" descr="D:\Resource DVD 35\DVD_ART35\Artwork_Imagery\Icons - Illustrations\_WINDOWS SERVER ICONS\Media\Media 3.25 Floppy Disk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598536" y="4154899"/>
              <a:ext cx="290056" cy="2876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" name="TextBox 35"/>
            <p:cNvSpPr txBox="1"/>
            <p:nvPr/>
          </p:nvSpPr>
          <p:spPr>
            <a:xfrm>
              <a:off x="1251122" y="4461457"/>
              <a:ext cx="9848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gradFill>
                    <a:gsLst>
                      <a:gs pos="0">
                        <a:srgbClr val="000000"/>
                      </a:gs>
                      <a:gs pos="100000">
                        <a:srgbClr val="000000"/>
                      </a:gs>
                    </a:gsLst>
                    <a:lin ang="5400000" scaled="0"/>
                  </a:gradFill>
                </a:rPr>
                <a:t>Storage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83929" y="5507210"/>
            <a:ext cx="1292394" cy="599258"/>
            <a:chOff x="1803289" y="4169976"/>
            <a:chExt cx="1722743" cy="599258"/>
          </a:xfrm>
        </p:grpSpPr>
        <p:grpSp>
          <p:nvGrpSpPr>
            <p:cNvPr id="38" name="Group 140"/>
            <p:cNvGrpSpPr/>
            <p:nvPr/>
          </p:nvGrpSpPr>
          <p:grpSpPr>
            <a:xfrm>
              <a:off x="2243067" y="4169976"/>
              <a:ext cx="665465" cy="291484"/>
              <a:chOff x="-1715000" y="4042638"/>
              <a:chExt cx="1461130" cy="640000"/>
            </a:xfrm>
          </p:grpSpPr>
          <p:pic>
            <p:nvPicPr>
              <p:cNvPr id="40" name="Picture 5" descr="C:\Work\Katmai Marketing\PAG_icon library\PAG_icon library\stocks line graph chart icon.png"/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-771032" y="4153310"/>
                <a:ext cx="517162" cy="5293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" name="Picture 2" descr="C:\Work\Katmai Marketing\PAG_icon library\PAG_icon library\Database blue.png"/>
              <p:cNvPicPr>
                <a:picLocks noChangeAspect="1"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-1303313" y="4067460"/>
                <a:ext cx="511258" cy="61517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2" name="Picture 3" descr="C:\Work\Katmai Marketing\PAG_icon library\PAG_icon library\Security Threat Detected.png"/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-1715000" y="4042638"/>
                <a:ext cx="548663" cy="62764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9" name="TextBox 38"/>
            <p:cNvSpPr txBox="1"/>
            <p:nvPr/>
          </p:nvSpPr>
          <p:spPr>
            <a:xfrm>
              <a:off x="1803289" y="4461457"/>
              <a:ext cx="1722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gradFill>
                    <a:gsLst>
                      <a:gs pos="0">
                        <a:srgbClr val="000000"/>
                      </a:gs>
                      <a:gs pos="100000">
                        <a:srgbClr val="000000"/>
                      </a:gs>
                    </a:gsLst>
                    <a:lin ang="5400000" scaled="0"/>
                  </a:gradFill>
                </a:rPr>
                <a:t>Management</a:t>
              </a:r>
            </a:p>
          </p:txBody>
        </p:sp>
      </p:grpSp>
      <p:sp>
        <p:nvSpPr>
          <p:cNvPr id="43" name="Rectangle 42"/>
          <p:cNvSpPr/>
          <p:nvPr/>
        </p:nvSpPr>
        <p:spPr bwMode="auto">
          <a:xfrm>
            <a:off x="2397479" y="4246476"/>
            <a:ext cx="2181412" cy="18823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1400" spc="-5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</a:gradFill>
            </a:endParaRPr>
          </a:p>
        </p:txBody>
      </p:sp>
      <p:pic>
        <p:nvPicPr>
          <p:cNvPr id="44" name="Picture 43" descr="SQLAzurelogo_BlkText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51790" y="4284623"/>
            <a:ext cx="1505401" cy="515962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2447160" y="5029473"/>
            <a:ext cx="2132038" cy="1012599"/>
            <a:chOff x="4240322" y="3745975"/>
            <a:chExt cx="2841977" cy="1012599"/>
          </a:xfrm>
        </p:grpSpPr>
        <p:grpSp>
          <p:nvGrpSpPr>
            <p:cNvPr id="46" name="Group 59"/>
            <p:cNvGrpSpPr/>
            <p:nvPr/>
          </p:nvGrpSpPr>
          <p:grpSpPr>
            <a:xfrm>
              <a:off x="4240322" y="3745975"/>
              <a:ext cx="1706861" cy="640991"/>
              <a:chOff x="4240322" y="3745975"/>
              <a:chExt cx="1706861" cy="640991"/>
            </a:xfrm>
          </p:grpSpPr>
          <p:pic>
            <p:nvPicPr>
              <p:cNvPr id="50" name="Picture 49" descr="E:\RESOURCES\DVD_ART36\Artwork_Imagery\Icons - Illustrations\_ XML ICONS\Database 4 blue.png"/>
              <p:cNvPicPr>
                <a:picLocks noChangeAspect="1" noChangeArrowheads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4775" y="3745975"/>
                <a:ext cx="432038" cy="351568"/>
              </a:xfrm>
              <a:prstGeom prst="rect">
                <a:avLst/>
              </a:prstGeom>
              <a:noFill/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4240322" y="4079189"/>
                <a:ext cx="17068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0"/>
                    </a:gradFill>
                  </a:rPr>
                  <a:t>Relational data</a:t>
                </a:r>
              </a:p>
            </p:txBody>
          </p:sp>
        </p:grpSp>
        <p:grpSp>
          <p:nvGrpSpPr>
            <p:cNvPr id="47" name="Group 60"/>
            <p:cNvGrpSpPr/>
            <p:nvPr/>
          </p:nvGrpSpPr>
          <p:grpSpPr>
            <a:xfrm>
              <a:off x="5528348" y="4162927"/>
              <a:ext cx="1553951" cy="595647"/>
              <a:chOff x="5528348" y="4162927"/>
              <a:chExt cx="1553951" cy="595647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5528348" y="4450797"/>
                <a:ext cx="15539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0"/>
                    </a:gradFill>
                  </a:rPr>
                  <a:t>Management</a:t>
                </a:r>
              </a:p>
            </p:txBody>
          </p:sp>
          <p:pic>
            <p:nvPicPr>
              <p:cNvPr id="49" name="Picture 2" descr="C:\Work\Katmai Marketing\PAG_icon library\PAG_icon library\Database blue.png"/>
              <p:cNvPicPr>
                <a:picLocks noChangeAspect="1"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6192261" y="4162927"/>
                <a:ext cx="232849" cy="2801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Picture 3" descr="D:\Resource DVD 35\DVD_ART35\Artwork_Imagery\Icons - Illustrations\_XML ICONS\Message Bus network connection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995256" y="5171021"/>
            <a:ext cx="304525" cy="220082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TextBox 52"/>
          <p:cNvSpPr txBox="1"/>
          <p:nvPr/>
        </p:nvSpPr>
        <p:spPr>
          <a:xfrm>
            <a:off x="4615939" y="5375366"/>
            <a:ext cx="1098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Connectivity</a:t>
            </a:r>
          </a:p>
        </p:txBody>
      </p:sp>
      <p:pic>
        <p:nvPicPr>
          <p:cNvPr id="54" name="Picture 53" descr="hand.png"/>
          <p:cNvPicPr>
            <a:picLocks noChangeAspect="1"/>
          </p:cNvPicPr>
          <p:nvPr/>
        </p:nvPicPr>
        <p:blipFill>
          <a:blip r:embed="rId17" cstate="email">
            <a:lum bright="-10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642" y="5401819"/>
            <a:ext cx="191815" cy="30682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TextBox 54"/>
          <p:cNvSpPr txBox="1"/>
          <p:nvPr/>
        </p:nvSpPr>
        <p:spPr>
          <a:xfrm>
            <a:off x="5512570" y="5726997"/>
            <a:ext cx="1228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Access control</a:t>
            </a:r>
          </a:p>
        </p:txBody>
      </p:sp>
      <p:pic>
        <p:nvPicPr>
          <p:cNvPr id="56" name="Picture 2" descr="D:\DVD_ART36\Artwork_Imagery\Icons - Illustrations\Charts - Diagrams\economics chart financial line growth chart.png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7508" y="5537316"/>
            <a:ext cx="204523" cy="209713"/>
          </a:xfrm>
          <a:prstGeom prst="rect">
            <a:avLst/>
          </a:prstGeom>
          <a:noFill/>
        </p:spPr>
      </p:pic>
      <p:sp>
        <p:nvSpPr>
          <p:cNvPr id="57" name="TextBox 56"/>
          <p:cNvSpPr txBox="1"/>
          <p:nvPr/>
        </p:nvSpPr>
        <p:spPr>
          <a:xfrm>
            <a:off x="7782024" y="5754043"/>
            <a:ext cx="1146078" cy="4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Reporting &amp; BI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921993" y="5130470"/>
            <a:ext cx="895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Billing &amp; </a:t>
            </a:r>
            <a:b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</a:br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Payments</a:t>
            </a:r>
          </a:p>
        </p:txBody>
      </p:sp>
      <p:pic>
        <p:nvPicPr>
          <p:cNvPr id="59" name="Picture 3" descr="D:\DVD_ART36\Artwork_Imagery\Icons - Illustrations\Money Currency\dollar sign thin.png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5712" y="4838679"/>
            <a:ext cx="124822" cy="288629"/>
          </a:xfrm>
          <a:prstGeom prst="rect">
            <a:avLst/>
          </a:prstGeom>
          <a:noFill/>
        </p:spPr>
      </p:pic>
      <p:sp>
        <p:nvSpPr>
          <p:cNvPr id="60" name="TextBox 59"/>
          <p:cNvSpPr txBox="1"/>
          <p:nvPr/>
        </p:nvSpPr>
        <p:spPr>
          <a:xfrm>
            <a:off x="6920210" y="5756791"/>
            <a:ext cx="861814" cy="4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Flexible APIs</a:t>
            </a:r>
          </a:p>
        </p:txBody>
      </p:sp>
      <p:pic>
        <p:nvPicPr>
          <p:cNvPr id="61" name="Picture 7" descr="D:\DVD_ART36\Artwork_Imagery\Icons - Illustrations\Innovation - ideas\binary code.png"/>
          <p:cNvPicPr>
            <a:picLocks noChangeAspect="1" noChangeArrowheads="1"/>
          </p:cNvPicPr>
          <p:nvPr/>
        </p:nvPicPr>
        <p:blipFill>
          <a:blip r:embed="rId20" cstate="email">
            <a:lum bright="-10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7251119" y="5476126"/>
            <a:ext cx="199996" cy="410001"/>
          </a:xfrm>
          <a:prstGeom prst="rect">
            <a:avLst/>
          </a:prstGeom>
          <a:noFill/>
        </p:spPr>
      </p:pic>
      <p:sp>
        <p:nvSpPr>
          <p:cNvPr id="62" name="TextBox 61"/>
          <p:cNvSpPr txBox="1"/>
          <p:nvPr/>
        </p:nvSpPr>
        <p:spPr>
          <a:xfrm>
            <a:off x="7764088" y="5115220"/>
            <a:ext cx="1205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Information Marketplace</a:t>
            </a:r>
          </a:p>
        </p:txBody>
      </p:sp>
      <p:pic>
        <p:nvPicPr>
          <p:cNvPr id="63" name="Picture 4" descr="D:\DVD_ART36\Artwork_Imagery\Icons - Illustrations\Maps Globes\Istock 2812631 - Financial Globe Graph growth revenue.png"/>
          <p:cNvPicPr>
            <a:picLocks noChangeAspect="1" noChangeArrowheads="1"/>
          </p:cNvPicPr>
          <p:nvPr/>
        </p:nvPicPr>
        <p:blipFill>
          <a:blip r:embed="rId21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537" y="4777475"/>
            <a:ext cx="225694" cy="329248"/>
          </a:xfrm>
          <a:prstGeom prst="rect">
            <a:avLst/>
          </a:prstGeom>
          <a:noFill/>
        </p:spPr>
      </p:pic>
      <p:pic>
        <p:nvPicPr>
          <p:cNvPr id="64" name="Picture 5" descr="E:\RESOURCES\PPT Resources\RESOURCE DVD 35\Artwork_Imagery\Shapes\Arrows\Blue Gradient Collection\arrow 0 blue arrow double headed 1-6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1" y="4677016"/>
            <a:ext cx="838199" cy="640641"/>
          </a:xfrm>
          <a:prstGeom prst="rect">
            <a:avLst/>
          </a:prstGeom>
          <a:noFill/>
        </p:spPr>
      </p:pic>
      <p:pic>
        <p:nvPicPr>
          <p:cNvPr id="65" name="Picture 5" descr="E:\RESOURCES\PPT Resources\RESOURCE DVD 35\Artwork_Imagery\Shapes\Arrows\Blue Gradient Collection\arrow 0 blue arrow double headed 1-6.png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800" y="4677016"/>
            <a:ext cx="914400" cy="640641"/>
          </a:xfrm>
          <a:prstGeom prst="rect">
            <a:avLst/>
          </a:prstGeom>
          <a:noFill/>
        </p:spPr>
      </p:pic>
      <p:sp>
        <p:nvSpPr>
          <p:cNvPr id="66" name="TextBox 65"/>
          <p:cNvSpPr txBox="1"/>
          <p:nvPr/>
        </p:nvSpPr>
        <p:spPr>
          <a:xfrm>
            <a:off x="1569462" y="5783414"/>
            <a:ext cx="579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CDN</a:t>
            </a:r>
          </a:p>
        </p:txBody>
      </p:sp>
      <p:pic>
        <p:nvPicPr>
          <p:cNvPr id="67" name="Picture 3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762" y="5516446"/>
            <a:ext cx="381402" cy="25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2" descr="C:\Users\olaf\Desktop\shared\TECHNOLOGIES\Windows Azure Platform\LOGOS\VS\VS_v_rgb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89" y="2641583"/>
            <a:ext cx="1415456" cy="5519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3" descr="D:\AA - Microsoft\Events DVD 35\DVD_ART35\Logos\Azure Services Platform\Windows Azure\Windows Azure logo bl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09243" y="4414516"/>
            <a:ext cx="1238170" cy="21996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Cloud 69"/>
          <p:cNvSpPr/>
          <p:nvPr/>
        </p:nvSpPr>
        <p:spPr>
          <a:xfrm>
            <a:off x="6305585" y="1479365"/>
            <a:ext cx="1625646" cy="898493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Light" pitchFamily="34" charset="0"/>
              </a:rPr>
              <a:t>Internet</a:t>
            </a:r>
            <a:endParaRPr kumimoji="0" lang="en-US" sz="200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Light" pitchFamily="34" charset="0"/>
            </a:endParaRPr>
          </a:p>
        </p:txBody>
      </p:sp>
      <p:pic>
        <p:nvPicPr>
          <p:cNvPr id="73" name="Content Placeholder 72" descr="150px-Ruby_on_Rails.svg.png"/>
          <p:cNvPicPr>
            <a:picLocks noGrp="1" noChangeAspect="1"/>
          </p:cNvPicPr>
          <p:nvPr>
            <p:ph idx="1"/>
          </p:nvPr>
        </p:nvPicPr>
        <p:blipFill>
          <a:blip r:embed="rId25"/>
          <a:stretch>
            <a:fillRect/>
          </a:stretch>
        </p:blipFill>
        <p:spPr>
          <a:xfrm>
            <a:off x="8047177" y="2619061"/>
            <a:ext cx="603422" cy="780426"/>
          </a:xfrm>
        </p:spPr>
      </p:pic>
      <p:pic>
        <p:nvPicPr>
          <p:cNvPr id="74" name="Picture 73" descr="100px-Java_logo.svg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111009" y="2511141"/>
            <a:ext cx="508694" cy="930910"/>
          </a:xfrm>
          <a:prstGeom prst="rect">
            <a:avLst/>
          </a:prstGeom>
        </p:spPr>
      </p:pic>
      <p:pic>
        <p:nvPicPr>
          <p:cNvPr id="72" name="Picture 71" descr="Eclipse-logo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93851" y="2590222"/>
            <a:ext cx="1533050" cy="833979"/>
          </a:xfrm>
          <a:prstGeom prst="rect">
            <a:avLst/>
          </a:prstGeom>
        </p:spPr>
      </p:pic>
      <p:pic>
        <p:nvPicPr>
          <p:cNvPr id="76" name="Picture 75" descr="500px-Python_logo.svg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908138" y="2800383"/>
            <a:ext cx="1646162" cy="487264"/>
          </a:xfrm>
          <a:prstGeom prst="rect">
            <a:avLst/>
          </a:prstGeom>
        </p:spPr>
      </p:pic>
      <p:pic>
        <p:nvPicPr>
          <p:cNvPr id="77" name="Picture 76" descr="500px-PHP-logo.svg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724823" y="2742717"/>
            <a:ext cx="1024785" cy="543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Data Centers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reeform 791"/>
          <p:cNvSpPr>
            <a:spLocks/>
          </p:cNvSpPr>
          <p:nvPr/>
        </p:nvSpPr>
        <p:spPr bwMode="auto">
          <a:xfrm>
            <a:off x="2740032" y="4534446"/>
            <a:ext cx="481013" cy="993775"/>
          </a:xfrm>
          <a:custGeom>
            <a:avLst/>
            <a:gdLst>
              <a:gd name="T0" fmla="*/ 2147483647 w 248"/>
              <a:gd name="T1" fmla="*/ 2147483647 h 512"/>
              <a:gd name="T2" fmla="*/ 2147483647 w 248"/>
              <a:gd name="T3" fmla="*/ 2147483647 h 512"/>
              <a:gd name="T4" fmla="*/ 2147483647 w 248"/>
              <a:gd name="T5" fmla="*/ 2147483647 h 512"/>
              <a:gd name="T6" fmla="*/ 2147483647 w 248"/>
              <a:gd name="T7" fmla="*/ 2147483647 h 512"/>
              <a:gd name="T8" fmla="*/ 2147483647 w 248"/>
              <a:gd name="T9" fmla="*/ 2147483647 h 512"/>
              <a:gd name="T10" fmla="*/ 2147483647 w 248"/>
              <a:gd name="T11" fmla="*/ 2147483647 h 512"/>
              <a:gd name="T12" fmla="*/ 2147483647 w 248"/>
              <a:gd name="T13" fmla="*/ 2147483647 h 512"/>
              <a:gd name="T14" fmla="*/ 2147483647 w 248"/>
              <a:gd name="T15" fmla="*/ 2147483647 h 512"/>
              <a:gd name="T16" fmla="*/ 2147483647 w 248"/>
              <a:gd name="T17" fmla="*/ 2147483647 h 512"/>
              <a:gd name="T18" fmla="*/ 2147483647 w 248"/>
              <a:gd name="T19" fmla="*/ 2147483647 h 512"/>
              <a:gd name="T20" fmla="*/ 2147483647 w 248"/>
              <a:gd name="T21" fmla="*/ 2147483647 h 512"/>
              <a:gd name="T22" fmla="*/ 2147483647 w 248"/>
              <a:gd name="T23" fmla="*/ 2147483647 h 512"/>
              <a:gd name="T24" fmla="*/ 2147483647 w 248"/>
              <a:gd name="T25" fmla="*/ 2147483647 h 512"/>
              <a:gd name="T26" fmla="*/ 2147483647 w 248"/>
              <a:gd name="T27" fmla="*/ 2147483647 h 512"/>
              <a:gd name="T28" fmla="*/ 2147483647 w 248"/>
              <a:gd name="T29" fmla="*/ 0 h 512"/>
              <a:gd name="T30" fmla="*/ 2147483647 w 248"/>
              <a:gd name="T31" fmla="*/ 0 h 512"/>
              <a:gd name="T32" fmla="*/ 2147483647 w 248"/>
              <a:gd name="T33" fmla="*/ 2147483647 h 512"/>
              <a:gd name="T34" fmla="*/ 2147483647 w 248"/>
              <a:gd name="T35" fmla="*/ 0 h 512"/>
              <a:gd name="T36" fmla="*/ 2147483647 w 248"/>
              <a:gd name="T37" fmla="*/ 0 h 512"/>
              <a:gd name="T38" fmla="*/ 2147483647 w 248"/>
              <a:gd name="T39" fmla="*/ 2147483647 h 512"/>
              <a:gd name="T40" fmla="*/ 2147483647 w 248"/>
              <a:gd name="T41" fmla="*/ 2147483647 h 512"/>
              <a:gd name="T42" fmla="*/ 2147483647 w 248"/>
              <a:gd name="T43" fmla="*/ 2147483647 h 512"/>
              <a:gd name="T44" fmla="*/ 2147483647 w 248"/>
              <a:gd name="T45" fmla="*/ 2147483647 h 512"/>
              <a:gd name="T46" fmla="*/ 2147483647 w 248"/>
              <a:gd name="T47" fmla="*/ 2147483647 h 512"/>
              <a:gd name="T48" fmla="*/ 2147483647 w 248"/>
              <a:gd name="T49" fmla="*/ 2147483647 h 512"/>
              <a:gd name="T50" fmla="*/ 2147483647 w 248"/>
              <a:gd name="T51" fmla="*/ 2147483647 h 512"/>
              <a:gd name="T52" fmla="*/ 2147483647 w 248"/>
              <a:gd name="T53" fmla="*/ 2147483647 h 512"/>
              <a:gd name="T54" fmla="*/ 2147483647 w 248"/>
              <a:gd name="T55" fmla="*/ 2147483647 h 512"/>
              <a:gd name="T56" fmla="*/ 2147483647 w 248"/>
              <a:gd name="T57" fmla="*/ 2147483647 h 512"/>
              <a:gd name="T58" fmla="*/ 2147483647 w 248"/>
              <a:gd name="T59" fmla="*/ 2147483647 h 512"/>
              <a:gd name="T60" fmla="*/ 2147483647 w 248"/>
              <a:gd name="T61" fmla="*/ 2147483647 h 512"/>
              <a:gd name="T62" fmla="*/ 2147483647 w 248"/>
              <a:gd name="T63" fmla="*/ 2147483647 h 512"/>
              <a:gd name="T64" fmla="*/ 0 w 248"/>
              <a:gd name="T65" fmla="*/ 2147483647 h 512"/>
              <a:gd name="T66" fmla="*/ 2147483647 w 248"/>
              <a:gd name="T67" fmla="*/ 2147483647 h 512"/>
              <a:gd name="T68" fmla="*/ 2147483647 w 248"/>
              <a:gd name="T69" fmla="*/ 2147483647 h 512"/>
              <a:gd name="T70" fmla="*/ 2147483647 w 248"/>
              <a:gd name="T71" fmla="*/ 2147483647 h 512"/>
              <a:gd name="T72" fmla="*/ 2147483647 w 248"/>
              <a:gd name="T73" fmla="*/ 2147483647 h 512"/>
              <a:gd name="T74" fmla="*/ 2147483647 w 248"/>
              <a:gd name="T75" fmla="*/ 2147483647 h 512"/>
              <a:gd name="T76" fmla="*/ 2147483647 w 248"/>
              <a:gd name="T77" fmla="*/ 2147483647 h 512"/>
              <a:gd name="T78" fmla="*/ 2147483647 w 248"/>
              <a:gd name="T79" fmla="*/ 2147483647 h 512"/>
              <a:gd name="T80" fmla="*/ 2147483647 w 248"/>
              <a:gd name="T81" fmla="*/ 2147483647 h 512"/>
              <a:gd name="T82" fmla="*/ 2147483647 w 248"/>
              <a:gd name="T83" fmla="*/ 2147483647 h 512"/>
              <a:gd name="T84" fmla="*/ 2147483647 w 248"/>
              <a:gd name="T85" fmla="*/ 2147483647 h 512"/>
              <a:gd name="T86" fmla="*/ 2147483647 w 248"/>
              <a:gd name="T87" fmla="*/ 2147483647 h 512"/>
              <a:gd name="T88" fmla="*/ 2147483647 w 248"/>
              <a:gd name="T89" fmla="*/ 2147483647 h 512"/>
              <a:gd name="T90" fmla="*/ 2147483647 w 248"/>
              <a:gd name="T91" fmla="*/ 2147483647 h 512"/>
              <a:gd name="T92" fmla="*/ 2147483647 w 248"/>
              <a:gd name="T93" fmla="*/ 2147483647 h 512"/>
              <a:gd name="T94" fmla="*/ 2147483647 w 248"/>
              <a:gd name="T95" fmla="*/ 2147483647 h 512"/>
              <a:gd name="T96" fmla="*/ 2147483647 w 248"/>
              <a:gd name="T97" fmla="*/ 2147483647 h 512"/>
              <a:gd name="T98" fmla="*/ 2147483647 w 248"/>
              <a:gd name="T99" fmla="*/ 2147483647 h 512"/>
              <a:gd name="T100" fmla="*/ 2147483647 w 248"/>
              <a:gd name="T101" fmla="*/ 2147483647 h 512"/>
              <a:gd name="T102" fmla="*/ 2147483647 w 248"/>
              <a:gd name="T103" fmla="*/ 2147483647 h 512"/>
              <a:gd name="T104" fmla="*/ 2147483647 w 248"/>
              <a:gd name="T105" fmla="*/ 2147483647 h 512"/>
              <a:gd name="T106" fmla="*/ 2147483647 w 248"/>
              <a:gd name="T107" fmla="*/ 2147483647 h 512"/>
              <a:gd name="T108" fmla="*/ 2147483647 w 248"/>
              <a:gd name="T109" fmla="*/ 2147483647 h 512"/>
              <a:gd name="T110" fmla="*/ 2147483647 w 248"/>
              <a:gd name="T111" fmla="*/ 2147483647 h 512"/>
              <a:gd name="T112" fmla="*/ 2147483647 w 248"/>
              <a:gd name="T113" fmla="*/ 2147483647 h 512"/>
              <a:gd name="T114" fmla="*/ 2147483647 w 248"/>
              <a:gd name="T115" fmla="*/ 2147483647 h 512"/>
              <a:gd name="T116" fmla="*/ 2147483647 w 248"/>
              <a:gd name="T117" fmla="*/ 2147483647 h 512"/>
              <a:gd name="T118" fmla="*/ 2147483647 w 248"/>
              <a:gd name="T119" fmla="*/ 2147483647 h 512"/>
              <a:gd name="T120" fmla="*/ 2147483647 w 248"/>
              <a:gd name="T121" fmla="*/ 2147483647 h 512"/>
              <a:gd name="T122" fmla="*/ 2147483647 w 248"/>
              <a:gd name="T123" fmla="*/ 2147483647 h 51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8"/>
              <a:gd name="T187" fmla="*/ 0 h 512"/>
              <a:gd name="T188" fmla="*/ 248 w 248"/>
              <a:gd name="T189" fmla="*/ 512 h 51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8" h="512">
                <a:moveTo>
                  <a:pt x="192" y="144"/>
                </a:moveTo>
                <a:lnTo>
                  <a:pt x="192" y="128"/>
                </a:lnTo>
                <a:lnTo>
                  <a:pt x="200" y="112"/>
                </a:lnTo>
                <a:lnTo>
                  <a:pt x="232" y="88"/>
                </a:lnTo>
                <a:lnTo>
                  <a:pt x="240" y="80"/>
                </a:lnTo>
                <a:lnTo>
                  <a:pt x="248" y="56"/>
                </a:lnTo>
                <a:lnTo>
                  <a:pt x="248" y="48"/>
                </a:lnTo>
                <a:lnTo>
                  <a:pt x="232" y="56"/>
                </a:lnTo>
                <a:lnTo>
                  <a:pt x="208" y="72"/>
                </a:lnTo>
                <a:lnTo>
                  <a:pt x="192" y="64"/>
                </a:lnTo>
                <a:lnTo>
                  <a:pt x="192" y="40"/>
                </a:lnTo>
                <a:lnTo>
                  <a:pt x="184" y="32"/>
                </a:lnTo>
                <a:lnTo>
                  <a:pt x="160" y="24"/>
                </a:lnTo>
                <a:lnTo>
                  <a:pt x="144" y="16"/>
                </a:lnTo>
                <a:lnTo>
                  <a:pt x="136" y="0"/>
                </a:lnTo>
                <a:lnTo>
                  <a:pt x="120" y="0"/>
                </a:lnTo>
                <a:lnTo>
                  <a:pt x="112" y="8"/>
                </a:lnTo>
                <a:lnTo>
                  <a:pt x="96" y="0"/>
                </a:lnTo>
                <a:lnTo>
                  <a:pt x="88" y="0"/>
                </a:lnTo>
                <a:lnTo>
                  <a:pt x="80" y="8"/>
                </a:lnTo>
                <a:lnTo>
                  <a:pt x="80" y="24"/>
                </a:lnTo>
                <a:lnTo>
                  <a:pt x="64" y="40"/>
                </a:lnTo>
                <a:lnTo>
                  <a:pt x="64" y="64"/>
                </a:lnTo>
                <a:lnTo>
                  <a:pt x="56" y="80"/>
                </a:lnTo>
                <a:lnTo>
                  <a:pt x="48" y="128"/>
                </a:lnTo>
                <a:lnTo>
                  <a:pt x="48" y="168"/>
                </a:lnTo>
                <a:lnTo>
                  <a:pt x="24" y="224"/>
                </a:lnTo>
                <a:lnTo>
                  <a:pt x="24" y="280"/>
                </a:lnTo>
                <a:lnTo>
                  <a:pt x="24" y="304"/>
                </a:lnTo>
                <a:lnTo>
                  <a:pt x="16" y="336"/>
                </a:lnTo>
                <a:lnTo>
                  <a:pt x="24" y="352"/>
                </a:lnTo>
                <a:lnTo>
                  <a:pt x="16" y="416"/>
                </a:lnTo>
                <a:lnTo>
                  <a:pt x="0" y="440"/>
                </a:lnTo>
                <a:lnTo>
                  <a:pt x="8" y="464"/>
                </a:lnTo>
                <a:lnTo>
                  <a:pt x="16" y="488"/>
                </a:lnTo>
                <a:lnTo>
                  <a:pt x="80" y="512"/>
                </a:lnTo>
                <a:lnTo>
                  <a:pt x="64" y="496"/>
                </a:lnTo>
                <a:lnTo>
                  <a:pt x="56" y="472"/>
                </a:lnTo>
                <a:lnTo>
                  <a:pt x="64" y="448"/>
                </a:lnTo>
                <a:lnTo>
                  <a:pt x="80" y="424"/>
                </a:lnTo>
                <a:lnTo>
                  <a:pt x="88" y="416"/>
                </a:lnTo>
                <a:lnTo>
                  <a:pt x="96" y="392"/>
                </a:lnTo>
                <a:lnTo>
                  <a:pt x="88" y="384"/>
                </a:lnTo>
                <a:lnTo>
                  <a:pt x="80" y="368"/>
                </a:lnTo>
                <a:lnTo>
                  <a:pt x="96" y="344"/>
                </a:lnTo>
                <a:lnTo>
                  <a:pt x="112" y="328"/>
                </a:lnTo>
                <a:lnTo>
                  <a:pt x="120" y="304"/>
                </a:lnTo>
                <a:lnTo>
                  <a:pt x="120" y="296"/>
                </a:lnTo>
                <a:lnTo>
                  <a:pt x="112" y="296"/>
                </a:lnTo>
                <a:lnTo>
                  <a:pt x="112" y="288"/>
                </a:lnTo>
                <a:lnTo>
                  <a:pt x="136" y="280"/>
                </a:lnTo>
                <a:lnTo>
                  <a:pt x="144" y="264"/>
                </a:lnTo>
                <a:lnTo>
                  <a:pt x="152" y="248"/>
                </a:lnTo>
                <a:lnTo>
                  <a:pt x="192" y="232"/>
                </a:lnTo>
                <a:lnTo>
                  <a:pt x="200" y="224"/>
                </a:lnTo>
                <a:lnTo>
                  <a:pt x="208" y="224"/>
                </a:lnTo>
                <a:lnTo>
                  <a:pt x="216" y="200"/>
                </a:lnTo>
                <a:lnTo>
                  <a:pt x="208" y="184"/>
                </a:lnTo>
                <a:lnTo>
                  <a:pt x="192" y="176"/>
                </a:lnTo>
                <a:lnTo>
                  <a:pt x="208" y="176"/>
                </a:lnTo>
                <a:lnTo>
                  <a:pt x="192" y="168"/>
                </a:lnTo>
                <a:lnTo>
                  <a:pt x="192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45307265"/>
              </p:ext>
            </p:extLst>
          </p:nvPr>
        </p:nvGraphicFramePr>
        <p:xfrm>
          <a:off x="470386" y="5256527"/>
          <a:ext cx="2912055" cy="84668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582411"/>
                <a:gridCol w="2329644"/>
              </a:tblGrid>
              <a:tr h="328520">
                <a:tc>
                  <a:txBody>
                    <a:bodyPr/>
                    <a:lstStyle/>
                    <a:p>
                      <a:endParaRPr lang="en-US" sz="1400" b="0" dirty="0"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Segoe Light" pitchFamily="34" charset="0"/>
                        </a:rPr>
                        <a:t>Regional hosting locations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134">
                <a:tc>
                  <a:txBody>
                    <a:bodyPr/>
                    <a:lstStyle/>
                    <a:p>
                      <a:endParaRPr lang="en-US" sz="1400" b="0" dirty="0"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Segoe Light" pitchFamily="34" charset="0"/>
                        </a:rPr>
                        <a:t>200ms Latency</a:t>
                      </a:r>
                      <a:r>
                        <a:rPr lang="en-US" sz="1400" b="0" baseline="0" dirty="0" smtClean="0">
                          <a:latin typeface="Segoe Light" pitchFamily="34" charset="0"/>
                        </a:rPr>
                        <a:t> from 2 regional hosting locations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Freeform 559"/>
          <p:cNvSpPr>
            <a:spLocks/>
          </p:cNvSpPr>
          <p:nvPr/>
        </p:nvSpPr>
        <p:spPr bwMode="auto">
          <a:xfrm>
            <a:off x="4308482" y="2262184"/>
            <a:ext cx="109538" cy="169862"/>
          </a:xfrm>
          <a:custGeom>
            <a:avLst/>
            <a:gdLst>
              <a:gd name="T0" fmla="*/ 2147483647 w 56"/>
              <a:gd name="T1" fmla="*/ 2147483647 h 88"/>
              <a:gd name="T2" fmla="*/ 0 w 56"/>
              <a:gd name="T3" fmla="*/ 2147483647 h 88"/>
              <a:gd name="T4" fmla="*/ 0 w 56"/>
              <a:gd name="T5" fmla="*/ 2147483647 h 88"/>
              <a:gd name="T6" fmla="*/ 0 w 56"/>
              <a:gd name="T7" fmla="*/ 2147483647 h 88"/>
              <a:gd name="T8" fmla="*/ 2147483647 w 56"/>
              <a:gd name="T9" fmla="*/ 2147483647 h 88"/>
              <a:gd name="T10" fmla="*/ 2147483647 w 56"/>
              <a:gd name="T11" fmla="*/ 2147483647 h 88"/>
              <a:gd name="T12" fmla="*/ 0 w 56"/>
              <a:gd name="T13" fmla="*/ 2147483647 h 88"/>
              <a:gd name="T14" fmla="*/ 2147483647 w 56"/>
              <a:gd name="T15" fmla="*/ 2147483647 h 88"/>
              <a:gd name="T16" fmla="*/ 0 w 56"/>
              <a:gd name="T17" fmla="*/ 2147483647 h 88"/>
              <a:gd name="T18" fmla="*/ 2147483647 w 56"/>
              <a:gd name="T19" fmla="*/ 2147483647 h 88"/>
              <a:gd name="T20" fmla="*/ 2147483647 w 56"/>
              <a:gd name="T21" fmla="*/ 2147483647 h 88"/>
              <a:gd name="T22" fmla="*/ 2147483647 w 56"/>
              <a:gd name="T23" fmla="*/ 0 h 88"/>
              <a:gd name="T24" fmla="*/ 2147483647 w 56"/>
              <a:gd name="T25" fmla="*/ 2147483647 h 88"/>
              <a:gd name="T26" fmla="*/ 2147483647 w 56"/>
              <a:gd name="T27" fmla="*/ 2147483647 h 88"/>
              <a:gd name="T28" fmla="*/ 2147483647 w 56"/>
              <a:gd name="T29" fmla="*/ 2147483647 h 88"/>
              <a:gd name="T30" fmla="*/ 2147483647 w 56"/>
              <a:gd name="T31" fmla="*/ 2147483647 h 88"/>
              <a:gd name="T32" fmla="*/ 2147483647 w 56"/>
              <a:gd name="T33" fmla="*/ 2147483647 h 88"/>
              <a:gd name="T34" fmla="*/ 2147483647 w 56"/>
              <a:gd name="T35" fmla="*/ 2147483647 h 88"/>
              <a:gd name="T36" fmla="*/ 2147483647 w 56"/>
              <a:gd name="T37" fmla="*/ 2147483647 h 88"/>
              <a:gd name="T38" fmla="*/ 2147483647 w 56"/>
              <a:gd name="T39" fmla="*/ 2147483647 h 88"/>
              <a:gd name="T40" fmla="*/ 2147483647 w 56"/>
              <a:gd name="T41" fmla="*/ 2147483647 h 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6"/>
              <a:gd name="T64" fmla="*/ 0 h 88"/>
              <a:gd name="T65" fmla="*/ 56 w 56"/>
              <a:gd name="T66" fmla="*/ 88 h 8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6" h="88">
                <a:moveTo>
                  <a:pt x="8" y="88"/>
                </a:moveTo>
                <a:lnTo>
                  <a:pt x="0" y="80"/>
                </a:lnTo>
                <a:lnTo>
                  <a:pt x="0" y="72"/>
                </a:lnTo>
                <a:lnTo>
                  <a:pt x="0" y="64"/>
                </a:lnTo>
                <a:lnTo>
                  <a:pt x="8" y="56"/>
                </a:lnTo>
                <a:lnTo>
                  <a:pt x="8" y="48"/>
                </a:lnTo>
                <a:lnTo>
                  <a:pt x="0" y="40"/>
                </a:lnTo>
                <a:lnTo>
                  <a:pt x="8" y="40"/>
                </a:lnTo>
                <a:lnTo>
                  <a:pt x="0" y="24"/>
                </a:lnTo>
                <a:lnTo>
                  <a:pt x="16" y="24"/>
                </a:lnTo>
                <a:lnTo>
                  <a:pt x="16" y="16"/>
                </a:lnTo>
                <a:lnTo>
                  <a:pt x="32" y="0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56" y="24"/>
                </a:lnTo>
                <a:lnTo>
                  <a:pt x="48" y="32"/>
                </a:lnTo>
                <a:lnTo>
                  <a:pt x="48" y="48"/>
                </a:lnTo>
                <a:lnTo>
                  <a:pt x="48" y="64"/>
                </a:lnTo>
                <a:lnTo>
                  <a:pt x="32" y="72"/>
                </a:lnTo>
                <a:lnTo>
                  <a:pt x="8" y="8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" name="Freeform 560"/>
          <p:cNvSpPr>
            <a:spLocks/>
          </p:cNvSpPr>
          <p:nvPr/>
        </p:nvSpPr>
        <p:spPr bwMode="auto">
          <a:xfrm>
            <a:off x="4402146" y="2120898"/>
            <a:ext cx="185737" cy="358775"/>
          </a:xfrm>
          <a:custGeom>
            <a:avLst/>
            <a:gdLst>
              <a:gd name="T0" fmla="*/ 2147483647 w 96"/>
              <a:gd name="T1" fmla="*/ 2147483647 h 184"/>
              <a:gd name="T2" fmla="*/ 2147483647 w 96"/>
              <a:gd name="T3" fmla="*/ 2147483647 h 184"/>
              <a:gd name="T4" fmla="*/ 2147483647 w 96"/>
              <a:gd name="T5" fmla="*/ 2147483647 h 184"/>
              <a:gd name="T6" fmla="*/ 2147483647 w 96"/>
              <a:gd name="T7" fmla="*/ 2147483647 h 184"/>
              <a:gd name="T8" fmla="*/ 2147483647 w 96"/>
              <a:gd name="T9" fmla="*/ 2147483647 h 184"/>
              <a:gd name="T10" fmla="*/ 2147483647 w 96"/>
              <a:gd name="T11" fmla="*/ 2147483647 h 184"/>
              <a:gd name="T12" fmla="*/ 2147483647 w 96"/>
              <a:gd name="T13" fmla="*/ 2147483647 h 184"/>
              <a:gd name="T14" fmla="*/ 2147483647 w 96"/>
              <a:gd name="T15" fmla="*/ 2147483647 h 184"/>
              <a:gd name="T16" fmla="*/ 2147483647 w 96"/>
              <a:gd name="T17" fmla="*/ 2147483647 h 184"/>
              <a:gd name="T18" fmla="*/ 2147483647 w 96"/>
              <a:gd name="T19" fmla="*/ 2147483647 h 184"/>
              <a:gd name="T20" fmla="*/ 2147483647 w 96"/>
              <a:gd name="T21" fmla="*/ 2147483647 h 184"/>
              <a:gd name="T22" fmla="*/ 2147483647 w 96"/>
              <a:gd name="T23" fmla="*/ 2147483647 h 184"/>
              <a:gd name="T24" fmla="*/ 2147483647 w 96"/>
              <a:gd name="T25" fmla="*/ 2147483647 h 184"/>
              <a:gd name="T26" fmla="*/ 2147483647 w 96"/>
              <a:gd name="T27" fmla="*/ 2147483647 h 184"/>
              <a:gd name="T28" fmla="*/ 2147483647 w 96"/>
              <a:gd name="T29" fmla="*/ 2147483647 h 184"/>
              <a:gd name="T30" fmla="*/ 0 w 96"/>
              <a:gd name="T31" fmla="*/ 2147483647 h 184"/>
              <a:gd name="T32" fmla="*/ 0 w 96"/>
              <a:gd name="T33" fmla="*/ 2147483647 h 184"/>
              <a:gd name="T34" fmla="*/ 0 w 96"/>
              <a:gd name="T35" fmla="*/ 2147483647 h 184"/>
              <a:gd name="T36" fmla="*/ 0 w 96"/>
              <a:gd name="T37" fmla="*/ 2147483647 h 184"/>
              <a:gd name="T38" fmla="*/ 0 w 96"/>
              <a:gd name="T39" fmla="*/ 2147483647 h 184"/>
              <a:gd name="T40" fmla="*/ 2147483647 w 96"/>
              <a:gd name="T41" fmla="*/ 2147483647 h 184"/>
              <a:gd name="T42" fmla="*/ 2147483647 w 96"/>
              <a:gd name="T43" fmla="*/ 0 h 184"/>
              <a:gd name="T44" fmla="*/ 2147483647 w 96"/>
              <a:gd name="T45" fmla="*/ 0 h 184"/>
              <a:gd name="T46" fmla="*/ 2147483647 w 96"/>
              <a:gd name="T47" fmla="*/ 0 h 184"/>
              <a:gd name="T48" fmla="*/ 2147483647 w 96"/>
              <a:gd name="T49" fmla="*/ 2147483647 h 184"/>
              <a:gd name="T50" fmla="*/ 2147483647 w 96"/>
              <a:gd name="T51" fmla="*/ 2147483647 h 184"/>
              <a:gd name="T52" fmla="*/ 2147483647 w 96"/>
              <a:gd name="T53" fmla="*/ 2147483647 h 184"/>
              <a:gd name="T54" fmla="*/ 2147483647 w 96"/>
              <a:gd name="T55" fmla="*/ 2147483647 h 184"/>
              <a:gd name="T56" fmla="*/ 2147483647 w 96"/>
              <a:gd name="T57" fmla="*/ 2147483647 h 184"/>
              <a:gd name="T58" fmla="*/ 2147483647 w 96"/>
              <a:gd name="T59" fmla="*/ 2147483647 h 184"/>
              <a:gd name="T60" fmla="*/ 2147483647 w 96"/>
              <a:gd name="T61" fmla="*/ 2147483647 h 184"/>
              <a:gd name="T62" fmla="*/ 2147483647 w 96"/>
              <a:gd name="T63" fmla="*/ 2147483647 h 184"/>
              <a:gd name="T64" fmla="*/ 2147483647 w 96"/>
              <a:gd name="T65" fmla="*/ 2147483647 h 184"/>
              <a:gd name="T66" fmla="*/ 2147483647 w 96"/>
              <a:gd name="T67" fmla="*/ 2147483647 h 184"/>
              <a:gd name="T68" fmla="*/ 2147483647 w 96"/>
              <a:gd name="T69" fmla="*/ 2147483647 h 184"/>
              <a:gd name="T70" fmla="*/ 2147483647 w 96"/>
              <a:gd name="T71" fmla="*/ 2147483647 h 184"/>
              <a:gd name="T72" fmla="*/ 2147483647 w 96"/>
              <a:gd name="T73" fmla="*/ 2147483647 h 184"/>
              <a:gd name="T74" fmla="*/ 2147483647 w 96"/>
              <a:gd name="T75" fmla="*/ 2147483647 h 184"/>
              <a:gd name="T76" fmla="*/ 2147483647 w 96"/>
              <a:gd name="T77" fmla="*/ 2147483647 h 184"/>
              <a:gd name="T78" fmla="*/ 2147483647 w 96"/>
              <a:gd name="T79" fmla="*/ 2147483647 h 184"/>
              <a:gd name="T80" fmla="*/ 2147483647 w 96"/>
              <a:gd name="T81" fmla="*/ 2147483647 h 184"/>
              <a:gd name="T82" fmla="*/ 2147483647 w 96"/>
              <a:gd name="T83" fmla="*/ 2147483647 h 184"/>
              <a:gd name="T84" fmla="*/ 2147483647 w 96"/>
              <a:gd name="T85" fmla="*/ 2147483647 h 184"/>
              <a:gd name="T86" fmla="*/ 2147483647 w 96"/>
              <a:gd name="T87" fmla="*/ 2147483647 h 184"/>
              <a:gd name="T88" fmla="*/ 2147483647 w 96"/>
              <a:gd name="T89" fmla="*/ 2147483647 h 184"/>
              <a:gd name="T90" fmla="*/ 2147483647 w 96"/>
              <a:gd name="T91" fmla="*/ 2147483647 h 184"/>
              <a:gd name="T92" fmla="*/ 2147483647 w 96"/>
              <a:gd name="T93" fmla="*/ 2147483647 h 184"/>
              <a:gd name="T94" fmla="*/ 2147483647 w 96"/>
              <a:gd name="T95" fmla="*/ 2147483647 h 184"/>
              <a:gd name="T96" fmla="*/ 2147483647 w 96"/>
              <a:gd name="T97" fmla="*/ 2147483647 h 184"/>
              <a:gd name="T98" fmla="*/ 2147483647 w 96"/>
              <a:gd name="T99" fmla="*/ 2147483647 h 184"/>
              <a:gd name="T100" fmla="*/ 2147483647 w 96"/>
              <a:gd name="T101" fmla="*/ 2147483647 h 184"/>
              <a:gd name="T102" fmla="*/ 2147483647 w 96"/>
              <a:gd name="T103" fmla="*/ 2147483647 h 184"/>
              <a:gd name="T104" fmla="*/ 2147483647 w 96"/>
              <a:gd name="T105" fmla="*/ 2147483647 h 184"/>
              <a:gd name="T106" fmla="*/ 2147483647 w 96"/>
              <a:gd name="T107" fmla="*/ 2147483647 h 184"/>
              <a:gd name="T108" fmla="*/ 2147483647 w 96"/>
              <a:gd name="T109" fmla="*/ 2147483647 h 184"/>
              <a:gd name="T110" fmla="*/ 2147483647 w 96"/>
              <a:gd name="T111" fmla="*/ 2147483647 h 184"/>
              <a:gd name="T112" fmla="*/ 2147483647 w 96"/>
              <a:gd name="T113" fmla="*/ 2147483647 h 184"/>
              <a:gd name="T114" fmla="*/ 2147483647 w 96"/>
              <a:gd name="T115" fmla="*/ 2147483647 h 184"/>
              <a:gd name="T116" fmla="*/ 2147483647 w 96"/>
              <a:gd name="T117" fmla="*/ 2147483647 h 184"/>
              <a:gd name="T118" fmla="*/ 2147483647 w 96"/>
              <a:gd name="T119" fmla="*/ 2147483647 h 18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"/>
              <a:gd name="T181" fmla="*/ 0 h 184"/>
              <a:gd name="T182" fmla="*/ 96 w 96"/>
              <a:gd name="T183" fmla="*/ 184 h 18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" h="184">
                <a:moveTo>
                  <a:pt x="16" y="144"/>
                </a:moveTo>
                <a:lnTo>
                  <a:pt x="24" y="136"/>
                </a:lnTo>
                <a:lnTo>
                  <a:pt x="24" y="128"/>
                </a:lnTo>
                <a:lnTo>
                  <a:pt x="16" y="128"/>
                </a:lnTo>
                <a:lnTo>
                  <a:pt x="24" y="120"/>
                </a:lnTo>
                <a:lnTo>
                  <a:pt x="40" y="112"/>
                </a:lnTo>
                <a:lnTo>
                  <a:pt x="40" y="104"/>
                </a:lnTo>
                <a:lnTo>
                  <a:pt x="40" y="96"/>
                </a:lnTo>
                <a:lnTo>
                  <a:pt x="32" y="88"/>
                </a:lnTo>
                <a:lnTo>
                  <a:pt x="24" y="88"/>
                </a:lnTo>
                <a:lnTo>
                  <a:pt x="16" y="88"/>
                </a:lnTo>
                <a:lnTo>
                  <a:pt x="16" y="80"/>
                </a:lnTo>
                <a:lnTo>
                  <a:pt x="16" y="64"/>
                </a:lnTo>
                <a:lnTo>
                  <a:pt x="8" y="64"/>
                </a:lnTo>
                <a:lnTo>
                  <a:pt x="8" y="72"/>
                </a:lnTo>
                <a:lnTo>
                  <a:pt x="0" y="64"/>
                </a:lnTo>
                <a:lnTo>
                  <a:pt x="0" y="48"/>
                </a:ln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8" y="16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24" y="16"/>
                </a:lnTo>
                <a:lnTo>
                  <a:pt x="32" y="24"/>
                </a:lnTo>
                <a:lnTo>
                  <a:pt x="40" y="16"/>
                </a:lnTo>
                <a:lnTo>
                  <a:pt x="56" y="24"/>
                </a:lnTo>
                <a:lnTo>
                  <a:pt x="48" y="32"/>
                </a:lnTo>
                <a:lnTo>
                  <a:pt x="48" y="40"/>
                </a:lnTo>
                <a:lnTo>
                  <a:pt x="40" y="56"/>
                </a:lnTo>
                <a:lnTo>
                  <a:pt x="48" y="64"/>
                </a:lnTo>
                <a:lnTo>
                  <a:pt x="56" y="64"/>
                </a:lnTo>
                <a:lnTo>
                  <a:pt x="64" y="88"/>
                </a:lnTo>
                <a:lnTo>
                  <a:pt x="72" y="96"/>
                </a:lnTo>
                <a:lnTo>
                  <a:pt x="80" y="112"/>
                </a:lnTo>
                <a:lnTo>
                  <a:pt x="80" y="120"/>
                </a:lnTo>
                <a:lnTo>
                  <a:pt x="80" y="128"/>
                </a:lnTo>
                <a:lnTo>
                  <a:pt x="88" y="128"/>
                </a:lnTo>
                <a:lnTo>
                  <a:pt x="96" y="128"/>
                </a:lnTo>
                <a:lnTo>
                  <a:pt x="96" y="144"/>
                </a:lnTo>
                <a:lnTo>
                  <a:pt x="88" y="152"/>
                </a:lnTo>
                <a:lnTo>
                  <a:pt x="88" y="160"/>
                </a:lnTo>
                <a:lnTo>
                  <a:pt x="96" y="160"/>
                </a:lnTo>
                <a:lnTo>
                  <a:pt x="88" y="160"/>
                </a:lnTo>
                <a:lnTo>
                  <a:pt x="72" y="168"/>
                </a:lnTo>
                <a:lnTo>
                  <a:pt x="56" y="168"/>
                </a:lnTo>
                <a:lnTo>
                  <a:pt x="48" y="176"/>
                </a:lnTo>
                <a:lnTo>
                  <a:pt x="40" y="168"/>
                </a:lnTo>
                <a:lnTo>
                  <a:pt x="32" y="176"/>
                </a:lnTo>
                <a:lnTo>
                  <a:pt x="24" y="176"/>
                </a:lnTo>
                <a:lnTo>
                  <a:pt x="16" y="176"/>
                </a:lnTo>
                <a:lnTo>
                  <a:pt x="16" y="184"/>
                </a:lnTo>
                <a:lnTo>
                  <a:pt x="8" y="184"/>
                </a:lnTo>
                <a:lnTo>
                  <a:pt x="8" y="176"/>
                </a:lnTo>
                <a:lnTo>
                  <a:pt x="24" y="168"/>
                </a:lnTo>
                <a:lnTo>
                  <a:pt x="32" y="152"/>
                </a:lnTo>
                <a:lnTo>
                  <a:pt x="24" y="152"/>
                </a:lnTo>
                <a:lnTo>
                  <a:pt x="16" y="152"/>
                </a:lnTo>
                <a:lnTo>
                  <a:pt x="16" y="14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" name="Freeform 562"/>
          <p:cNvSpPr>
            <a:spLocks/>
          </p:cNvSpPr>
          <p:nvPr/>
        </p:nvSpPr>
        <p:spPr bwMode="auto">
          <a:xfrm>
            <a:off x="4308482" y="2262184"/>
            <a:ext cx="109538" cy="169862"/>
          </a:xfrm>
          <a:custGeom>
            <a:avLst/>
            <a:gdLst>
              <a:gd name="T0" fmla="*/ 2147483647 w 56"/>
              <a:gd name="T1" fmla="*/ 2147483647 h 88"/>
              <a:gd name="T2" fmla="*/ 0 w 56"/>
              <a:gd name="T3" fmla="*/ 2147483647 h 88"/>
              <a:gd name="T4" fmla="*/ 0 w 56"/>
              <a:gd name="T5" fmla="*/ 2147483647 h 88"/>
              <a:gd name="T6" fmla="*/ 0 w 56"/>
              <a:gd name="T7" fmla="*/ 2147483647 h 88"/>
              <a:gd name="T8" fmla="*/ 2147483647 w 56"/>
              <a:gd name="T9" fmla="*/ 2147483647 h 88"/>
              <a:gd name="T10" fmla="*/ 2147483647 w 56"/>
              <a:gd name="T11" fmla="*/ 2147483647 h 88"/>
              <a:gd name="T12" fmla="*/ 0 w 56"/>
              <a:gd name="T13" fmla="*/ 2147483647 h 88"/>
              <a:gd name="T14" fmla="*/ 2147483647 w 56"/>
              <a:gd name="T15" fmla="*/ 2147483647 h 88"/>
              <a:gd name="T16" fmla="*/ 0 w 56"/>
              <a:gd name="T17" fmla="*/ 2147483647 h 88"/>
              <a:gd name="T18" fmla="*/ 2147483647 w 56"/>
              <a:gd name="T19" fmla="*/ 2147483647 h 88"/>
              <a:gd name="T20" fmla="*/ 2147483647 w 56"/>
              <a:gd name="T21" fmla="*/ 2147483647 h 88"/>
              <a:gd name="T22" fmla="*/ 2147483647 w 56"/>
              <a:gd name="T23" fmla="*/ 0 h 88"/>
              <a:gd name="T24" fmla="*/ 2147483647 w 56"/>
              <a:gd name="T25" fmla="*/ 2147483647 h 88"/>
              <a:gd name="T26" fmla="*/ 2147483647 w 56"/>
              <a:gd name="T27" fmla="*/ 2147483647 h 88"/>
              <a:gd name="T28" fmla="*/ 2147483647 w 56"/>
              <a:gd name="T29" fmla="*/ 2147483647 h 88"/>
              <a:gd name="T30" fmla="*/ 2147483647 w 56"/>
              <a:gd name="T31" fmla="*/ 2147483647 h 88"/>
              <a:gd name="T32" fmla="*/ 2147483647 w 56"/>
              <a:gd name="T33" fmla="*/ 2147483647 h 88"/>
              <a:gd name="T34" fmla="*/ 2147483647 w 56"/>
              <a:gd name="T35" fmla="*/ 2147483647 h 88"/>
              <a:gd name="T36" fmla="*/ 2147483647 w 56"/>
              <a:gd name="T37" fmla="*/ 2147483647 h 88"/>
              <a:gd name="T38" fmla="*/ 2147483647 w 56"/>
              <a:gd name="T39" fmla="*/ 2147483647 h 88"/>
              <a:gd name="T40" fmla="*/ 2147483647 w 56"/>
              <a:gd name="T41" fmla="*/ 2147483647 h 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6"/>
              <a:gd name="T64" fmla="*/ 0 h 88"/>
              <a:gd name="T65" fmla="*/ 56 w 56"/>
              <a:gd name="T66" fmla="*/ 88 h 8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6" h="88">
                <a:moveTo>
                  <a:pt x="8" y="88"/>
                </a:moveTo>
                <a:lnTo>
                  <a:pt x="0" y="80"/>
                </a:lnTo>
                <a:lnTo>
                  <a:pt x="0" y="72"/>
                </a:lnTo>
                <a:lnTo>
                  <a:pt x="0" y="64"/>
                </a:lnTo>
                <a:lnTo>
                  <a:pt x="8" y="56"/>
                </a:lnTo>
                <a:lnTo>
                  <a:pt x="8" y="48"/>
                </a:lnTo>
                <a:lnTo>
                  <a:pt x="0" y="40"/>
                </a:lnTo>
                <a:lnTo>
                  <a:pt x="8" y="40"/>
                </a:lnTo>
                <a:lnTo>
                  <a:pt x="0" y="24"/>
                </a:lnTo>
                <a:lnTo>
                  <a:pt x="16" y="24"/>
                </a:lnTo>
                <a:lnTo>
                  <a:pt x="16" y="16"/>
                </a:lnTo>
                <a:lnTo>
                  <a:pt x="32" y="0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56" y="24"/>
                </a:lnTo>
                <a:lnTo>
                  <a:pt x="48" y="32"/>
                </a:lnTo>
                <a:lnTo>
                  <a:pt x="48" y="48"/>
                </a:lnTo>
                <a:lnTo>
                  <a:pt x="48" y="64"/>
                </a:lnTo>
                <a:lnTo>
                  <a:pt x="32" y="72"/>
                </a:lnTo>
                <a:lnTo>
                  <a:pt x="8" y="8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" name="Freeform 564"/>
          <p:cNvSpPr>
            <a:spLocks/>
          </p:cNvSpPr>
          <p:nvPr/>
        </p:nvSpPr>
        <p:spPr bwMode="auto">
          <a:xfrm>
            <a:off x="5603883" y="4203696"/>
            <a:ext cx="155575" cy="342900"/>
          </a:xfrm>
          <a:custGeom>
            <a:avLst/>
            <a:gdLst>
              <a:gd name="T0" fmla="*/ 0 w 80"/>
              <a:gd name="T1" fmla="*/ 2147483647 h 176"/>
              <a:gd name="T2" fmla="*/ 0 w 80"/>
              <a:gd name="T3" fmla="*/ 2147483647 h 176"/>
              <a:gd name="T4" fmla="*/ 2147483647 w 80"/>
              <a:gd name="T5" fmla="*/ 2147483647 h 176"/>
              <a:gd name="T6" fmla="*/ 2147483647 w 80"/>
              <a:gd name="T7" fmla="*/ 2147483647 h 176"/>
              <a:gd name="T8" fmla="*/ 2147483647 w 80"/>
              <a:gd name="T9" fmla="*/ 2147483647 h 176"/>
              <a:gd name="T10" fmla="*/ 2147483647 w 80"/>
              <a:gd name="T11" fmla="*/ 2147483647 h 176"/>
              <a:gd name="T12" fmla="*/ 2147483647 w 80"/>
              <a:gd name="T13" fmla="*/ 2147483647 h 176"/>
              <a:gd name="T14" fmla="*/ 2147483647 w 80"/>
              <a:gd name="T15" fmla="*/ 2147483647 h 176"/>
              <a:gd name="T16" fmla="*/ 2147483647 w 80"/>
              <a:gd name="T17" fmla="*/ 0 h 176"/>
              <a:gd name="T18" fmla="*/ 2147483647 w 80"/>
              <a:gd name="T19" fmla="*/ 2147483647 h 176"/>
              <a:gd name="T20" fmla="*/ 2147483647 w 80"/>
              <a:gd name="T21" fmla="*/ 2147483647 h 176"/>
              <a:gd name="T22" fmla="*/ 2147483647 w 80"/>
              <a:gd name="T23" fmla="*/ 2147483647 h 176"/>
              <a:gd name="T24" fmla="*/ 2147483647 w 80"/>
              <a:gd name="T25" fmla="*/ 2147483647 h 176"/>
              <a:gd name="T26" fmla="*/ 2147483647 w 80"/>
              <a:gd name="T27" fmla="*/ 2147483647 h 176"/>
              <a:gd name="T28" fmla="*/ 2147483647 w 80"/>
              <a:gd name="T29" fmla="*/ 2147483647 h 176"/>
              <a:gd name="T30" fmla="*/ 0 w 80"/>
              <a:gd name="T31" fmla="*/ 2147483647 h 176"/>
              <a:gd name="T32" fmla="*/ 0 w 80"/>
              <a:gd name="T33" fmla="*/ 2147483647 h 17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0"/>
              <a:gd name="T52" fmla="*/ 0 h 176"/>
              <a:gd name="T53" fmla="*/ 80 w 80"/>
              <a:gd name="T54" fmla="*/ 176 h 17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0" h="176">
                <a:moveTo>
                  <a:pt x="0" y="144"/>
                </a:moveTo>
                <a:lnTo>
                  <a:pt x="0" y="128"/>
                </a:lnTo>
                <a:lnTo>
                  <a:pt x="8" y="112"/>
                </a:lnTo>
                <a:lnTo>
                  <a:pt x="16" y="88"/>
                </a:lnTo>
                <a:lnTo>
                  <a:pt x="8" y="56"/>
                </a:lnTo>
                <a:lnTo>
                  <a:pt x="16" y="48"/>
                </a:lnTo>
                <a:lnTo>
                  <a:pt x="32" y="40"/>
                </a:lnTo>
                <a:lnTo>
                  <a:pt x="48" y="16"/>
                </a:lnTo>
                <a:lnTo>
                  <a:pt x="72" y="0"/>
                </a:lnTo>
                <a:lnTo>
                  <a:pt x="80" y="16"/>
                </a:lnTo>
                <a:lnTo>
                  <a:pt x="80" y="40"/>
                </a:lnTo>
                <a:lnTo>
                  <a:pt x="80" y="56"/>
                </a:lnTo>
                <a:lnTo>
                  <a:pt x="48" y="168"/>
                </a:lnTo>
                <a:lnTo>
                  <a:pt x="32" y="168"/>
                </a:lnTo>
                <a:lnTo>
                  <a:pt x="16" y="176"/>
                </a:lnTo>
                <a:lnTo>
                  <a:pt x="0" y="160"/>
                </a:lnTo>
                <a:lnTo>
                  <a:pt x="0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" name="Freeform 565"/>
          <p:cNvSpPr>
            <a:spLocks/>
          </p:cNvSpPr>
          <p:nvPr/>
        </p:nvSpPr>
        <p:spPr bwMode="auto">
          <a:xfrm>
            <a:off x="6518282" y="3675059"/>
            <a:ext cx="46038" cy="63500"/>
          </a:xfrm>
          <a:custGeom>
            <a:avLst/>
            <a:gdLst>
              <a:gd name="T0" fmla="*/ 0 w 24"/>
              <a:gd name="T1" fmla="*/ 0 h 32"/>
              <a:gd name="T2" fmla="*/ 0 w 24"/>
              <a:gd name="T3" fmla="*/ 2147483647 h 32"/>
              <a:gd name="T4" fmla="*/ 0 w 24"/>
              <a:gd name="T5" fmla="*/ 2147483647 h 32"/>
              <a:gd name="T6" fmla="*/ 2147483647 w 24"/>
              <a:gd name="T7" fmla="*/ 2147483647 h 32"/>
              <a:gd name="T8" fmla="*/ 2147483647 w 24"/>
              <a:gd name="T9" fmla="*/ 2147483647 h 32"/>
              <a:gd name="T10" fmla="*/ 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0"/>
                </a:moveTo>
                <a:lnTo>
                  <a:pt x="0" y="16"/>
                </a:lnTo>
                <a:lnTo>
                  <a:pt x="0" y="32"/>
                </a:lnTo>
                <a:lnTo>
                  <a:pt x="16" y="32"/>
                </a:lnTo>
                <a:lnTo>
                  <a:pt x="24" y="16"/>
                </a:lnTo>
                <a:lnTo>
                  <a:pt x="0" y="0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" name="Freeform 566"/>
          <p:cNvSpPr>
            <a:spLocks/>
          </p:cNvSpPr>
          <p:nvPr/>
        </p:nvSpPr>
        <p:spPr bwMode="auto">
          <a:xfrm>
            <a:off x="7232657" y="3395661"/>
            <a:ext cx="46038" cy="47625"/>
          </a:xfrm>
          <a:custGeom>
            <a:avLst/>
            <a:gdLst>
              <a:gd name="T0" fmla="*/ 0 w 24"/>
              <a:gd name="T1" fmla="*/ 2147483647 h 24"/>
              <a:gd name="T2" fmla="*/ 2147483647 w 24"/>
              <a:gd name="T3" fmla="*/ 2147483647 h 24"/>
              <a:gd name="T4" fmla="*/ 2147483647 w 24"/>
              <a:gd name="T5" fmla="*/ 0 h 24"/>
              <a:gd name="T6" fmla="*/ 2147483647 w 24"/>
              <a:gd name="T7" fmla="*/ 2147483647 h 24"/>
              <a:gd name="T8" fmla="*/ 2147483647 w 24"/>
              <a:gd name="T9" fmla="*/ 2147483647 h 24"/>
              <a:gd name="T10" fmla="*/ 2147483647 w 24"/>
              <a:gd name="T11" fmla="*/ 2147483647 h 24"/>
              <a:gd name="T12" fmla="*/ 0 w 24"/>
              <a:gd name="T13" fmla="*/ 2147483647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24"/>
              <a:gd name="T23" fmla="*/ 24 w 24"/>
              <a:gd name="T24" fmla="*/ 24 h 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24">
                <a:moveTo>
                  <a:pt x="0" y="16"/>
                </a:moveTo>
                <a:lnTo>
                  <a:pt x="8" y="8"/>
                </a:lnTo>
                <a:lnTo>
                  <a:pt x="16" y="0"/>
                </a:lnTo>
                <a:lnTo>
                  <a:pt x="24" y="8"/>
                </a:lnTo>
                <a:lnTo>
                  <a:pt x="16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" name="Freeform 567"/>
          <p:cNvSpPr>
            <a:spLocks/>
          </p:cNvSpPr>
          <p:nvPr/>
        </p:nvSpPr>
        <p:spPr bwMode="auto">
          <a:xfrm>
            <a:off x="6518282" y="3675059"/>
            <a:ext cx="46038" cy="63500"/>
          </a:xfrm>
          <a:custGeom>
            <a:avLst/>
            <a:gdLst>
              <a:gd name="T0" fmla="*/ 0 w 24"/>
              <a:gd name="T1" fmla="*/ 0 h 32"/>
              <a:gd name="T2" fmla="*/ 0 w 24"/>
              <a:gd name="T3" fmla="*/ 2147483647 h 32"/>
              <a:gd name="T4" fmla="*/ 0 w 24"/>
              <a:gd name="T5" fmla="*/ 2147483647 h 32"/>
              <a:gd name="T6" fmla="*/ 2147483647 w 24"/>
              <a:gd name="T7" fmla="*/ 2147483647 h 32"/>
              <a:gd name="T8" fmla="*/ 2147483647 w 24"/>
              <a:gd name="T9" fmla="*/ 2147483647 h 32"/>
              <a:gd name="T10" fmla="*/ 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0"/>
                </a:moveTo>
                <a:lnTo>
                  <a:pt x="0" y="16"/>
                </a:lnTo>
                <a:lnTo>
                  <a:pt x="0" y="32"/>
                </a:lnTo>
                <a:lnTo>
                  <a:pt x="16" y="32"/>
                </a:lnTo>
                <a:lnTo>
                  <a:pt x="24" y="1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" name="Freeform 568"/>
          <p:cNvSpPr>
            <a:spLocks/>
          </p:cNvSpPr>
          <p:nvPr/>
        </p:nvSpPr>
        <p:spPr bwMode="auto">
          <a:xfrm>
            <a:off x="7232657" y="3395661"/>
            <a:ext cx="46038" cy="47625"/>
          </a:xfrm>
          <a:custGeom>
            <a:avLst/>
            <a:gdLst>
              <a:gd name="T0" fmla="*/ 0 w 24"/>
              <a:gd name="T1" fmla="*/ 2147483647 h 24"/>
              <a:gd name="T2" fmla="*/ 2147483647 w 24"/>
              <a:gd name="T3" fmla="*/ 2147483647 h 24"/>
              <a:gd name="T4" fmla="*/ 2147483647 w 24"/>
              <a:gd name="T5" fmla="*/ 0 h 24"/>
              <a:gd name="T6" fmla="*/ 2147483647 w 24"/>
              <a:gd name="T7" fmla="*/ 2147483647 h 24"/>
              <a:gd name="T8" fmla="*/ 2147483647 w 24"/>
              <a:gd name="T9" fmla="*/ 2147483647 h 24"/>
              <a:gd name="T10" fmla="*/ 2147483647 w 24"/>
              <a:gd name="T11" fmla="*/ 2147483647 h 24"/>
              <a:gd name="T12" fmla="*/ 0 w 24"/>
              <a:gd name="T13" fmla="*/ 2147483647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24"/>
              <a:gd name="T23" fmla="*/ 24 w 24"/>
              <a:gd name="T24" fmla="*/ 24 h 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24">
                <a:moveTo>
                  <a:pt x="0" y="16"/>
                </a:moveTo>
                <a:lnTo>
                  <a:pt x="8" y="8"/>
                </a:lnTo>
                <a:lnTo>
                  <a:pt x="16" y="0"/>
                </a:lnTo>
                <a:lnTo>
                  <a:pt x="24" y="8"/>
                </a:lnTo>
                <a:lnTo>
                  <a:pt x="16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" name="Freeform 569"/>
          <p:cNvSpPr>
            <a:spLocks/>
          </p:cNvSpPr>
          <p:nvPr/>
        </p:nvSpPr>
        <p:spPr bwMode="auto">
          <a:xfrm>
            <a:off x="7512057" y="3255959"/>
            <a:ext cx="31750" cy="93662"/>
          </a:xfrm>
          <a:custGeom>
            <a:avLst/>
            <a:gdLst>
              <a:gd name="T0" fmla="*/ 0 w 16"/>
              <a:gd name="T1" fmla="*/ 2147483647 h 48"/>
              <a:gd name="T2" fmla="*/ 0 w 16"/>
              <a:gd name="T3" fmla="*/ 2147483647 h 48"/>
              <a:gd name="T4" fmla="*/ 2147483647 w 16"/>
              <a:gd name="T5" fmla="*/ 0 h 48"/>
              <a:gd name="T6" fmla="*/ 2147483647 w 16"/>
              <a:gd name="T7" fmla="*/ 2147483647 h 48"/>
              <a:gd name="T8" fmla="*/ 2147483647 w 16"/>
              <a:gd name="T9" fmla="*/ 2147483647 h 48"/>
              <a:gd name="T10" fmla="*/ 0 w 16"/>
              <a:gd name="T11" fmla="*/ 2147483647 h 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48"/>
              <a:gd name="T20" fmla="*/ 16 w 16"/>
              <a:gd name="T21" fmla="*/ 48 h 4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48">
                <a:moveTo>
                  <a:pt x="0" y="32"/>
                </a:moveTo>
                <a:lnTo>
                  <a:pt x="0" y="16"/>
                </a:lnTo>
                <a:lnTo>
                  <a:pt x="16" y="0"/>
                </a:lnTo>
                <a:lnTo>
                  <a:pt x="16" y="16"/>
                </a:lnTo>
                <a:lnTo>
                  <a:pt x="8" y="48"/>
                </a:lnTo>
                <a:lnTo>
                  <a:pt x="0" y="32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" name="Freeform 570"/>
          <p:cNvSpPr>
            <a:spLocks/>
          </p:cNvSpPr>
          <p:nvPr/>
        </p:nvSpPr>
        <p:spPr bwMode="auto">
          <a:xfrm>
            <a:off x="7745421" y="3022598"/>
            <a:ext cx="46037" cy="61913"/>
          </a:xfrm>
          <a:custGeom>
            <a:avLst/>
            <a:gdLst>
              <a:gd name="T0" fmla="*/ 0 w 24"/>
              <a:gd name="T1" fmla="*/ 2147483647 h 32"/>
              <a:gd name="T2" fmla="*/ 2147483647 w 24"/>
              <a:gd name="T3" fmla="*/ 2147483647 h 32"/>
              <a:gd name="T4" fmla="*/ 2147483647 w 24"/>
              <a:gd name="T5" fmla="*/ 2147483647 h 32"/>
              <a:gd name="T6" fmla="*/ 2147483647 w 24"/>
              <a:gd name="T7" fmla="*/ 2147483647 h 32"/>
              <a:gd name="T8" fmla="*/ 2147483647 w 24"/>
              <a:gd name="T9" fmla="*/ 2147483647 h 32"/>
              <a:gd name="T10" fmla="*/ 2147483647 w 24"/>
              <a:gd name="T11" fmla="*/ 0 h 32"/>
              <a:gd name="T12" fmla="*/ 0 w 24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32"/>
              <a:gd name="T23" fmla="*/ 24 w 24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32">
                <a:moveTo>
                  <a:pt x="0" y="8"/>
                </a:moveTo>
                <a:lnTo>
                  <a:pt x="8" y="24"/>
                </a:lnTo>
                <a:lnTo>
                  <a:pt x="8" y="32"/>
                </a:lnTo>
                <a:lnTo>
                  <a:pt x="24" y="24"/>
                </a:lnTo>
                <a:lnTo>
                  <a:pt x="24" y="8"/>
                </a:lnTo>
                <a:lnTo>
                  <a:pt x="24" y="0"/>
                </a:lnTo>
                <a:lnTo>
                  <a:pt x="0" y="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" name="Freeform 571"/>
          <p:cNvSpPr>
            <a:spLocks/>
          </p:cNvSpPr>
          <p:nvPr/>
        </p:nvSpPr>
        <p:spPr bwMode="auto">
          <a:xfrm>
            <a:off x="7512057" y="3255959"/>
            <a:ext cx="31750" cy="93662"/>
          </a:xfrm>
          <a:custGeom>
            <a:avLst/>
            <a:gdLst>
              <a:gd name="T0" fmla="*/ 0 w 16"/>
              <a:gd name="T1" fmla="*/ 2147483647 h 48"/>
              <a:gd name="T2" fmla="*/ 0 w 16"/>
              <a:gd name="T3" fmla="*/ 2147483647 h 48"/>
              <a:gd name="T4" fmla="*/ 2147483647 w 16"/>
              <a:gd name="T5" fmla="*/ 0 h 48"/>
              <a:gd name="T6" fmla="*/ 2147483647 w 16"/>
              <a:gd name="T7" fmla="*/ 2147483647 h 48"/>
              <a:gd name="T8" fmla="*/ 2147483647 w 16"/>
              <a:gd name="T9" fmla="*/ 2147483647 h 48"/>
              <a:gd name="T10" fmla="*/ 0 w 16"/>
              <a:gd name="T11" fmla="*/ 2147483647 h 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48"/>
              <a:gd name="T20" fmla="*/ 16 w 16"/>
              <a:gd name="T21" fmla="*/ 48 h 4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48">
                <a:moveTo>
                  <a:pt x="0" y="32"/>
                </a:moveTo>
                <a:lnTo>
                  <a:pt x="0" y="16"/>
                </a:lnTo>
                <a:lnTo>
                  <a:pt x="16" y="0"/>
                </a:lnTo>
                <a:lnTo>
                  <a:pt x="16" y="16"/>
                </a:lnTo>
                <a:lnTo>
                  <a:pt x="8" y="48"/>
                </a:lnTo>
                <a:lnTo>
                  <a:pt x="0" y="32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" name="Freeform 572"/>
          <p:cNvSpPr>
            <a:spLocks/>
          </p:cNvSpPr>
          <p:nvPr/>
        </p:nvSpPr>
        <p:spPr bwMode="auto">
          <a:xfrm>
            <a:off x="7745421" y="3022598"/>
            <a:ext cx="46037" cy="61913"/>
          </a:xfrm>
          <a:custGeom>
            <a:avLst/>
            <a:gdLst>
              <a:gd name="T0" fmla="*/ 0 w 24"/>
              <a:gd name="T1" fmla="*/ 2147483647 h 32"/>
              <a:gd name="T2" fmla="*/ 2147483647 w 24"/>
              <a:gd name="T3" fmla="*/ 2147483647 h 32"/>
              <a:gd name="T4" fmla="*/ 2147483647 w 24"/>
              <a:gd name="T5" fmla="*/ 2147483647 h 32"/>
              <a:gd name="T6" fmla="*/ 2147483647 w 24"/>
              <a:gd name="T7" fmla="*/ 2147483647 h 32"/>
              <a:gd name="T8" fmla="*/ 2147483647 w 24"/>
              <a:gd name="T9" fmla="*/ 2147483647 h 32"/>
              <a:gd name="T10" fmla="*/ 2147483647 w 24"/>
              <a:gd name="T11" fmla="*/ 0 h 32"/>
              <a:gd name="T12" fmla="*/ 0 w 24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32"/>
              <a:gd name="T23" fmla="*/ 24 w 24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32">
                <a:moveTo>
                  <a:pt x="0" y="8"/>
                </a:moveTo>
                <a:lnTo>
                  <a:pt x="8" y="24"/>
                </a:lnTo>
                <a:lnTo>
                  <a:pt x="8" y="32"/>
                </a:lnTo>
                <a:lnTo>
                  <a:pt x="24" y="24"/>
                </a:lnTo>
                <a:lnTo>
                  <a:pt x="24" y="8"/>
                </a:lnTo>
                <a:lnTo>
                  <a:pt x="24" y="0"/>
                </a:lnTo>
                <a:lnTo>
                  <a:pt x="0" y="8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" name="Freeform 573"/>
          <p:cNvSpPr>
            <a:spLocks/>
          </p:cNvSpPr>
          <p:nvPr/>
        </p:nvSpPr>
        <p:spPr bwMode="auto">
          <a:xfrm>
            <a:off x="7807333" y="2665409"/>
            <a:ext cx="341313" cy="373062"/>
          </a:xfrm>
          <a:custGeom>
            <a:avLst/>
            <a:gdLst>
              <a:gd name="T0" fmla="*/ 0 w 176"/>
              <a:gd name="T1" fmla="*/ 2147483647 h 192"/>
              <a:gd name="T2" fmla="*/ 2147483647 w 176"/>
              <a:gd name="T3" fmla="*/ 2147483647 h 192"/>
              <a:gd name="T4" fmla="*/ 2147483647 w 176"/>
              <a:gd name="T5" fmla="*/ 2147483647 h 192"/>
              <a:gd name="T6" fmla="*/ 2147483647 w 176"/>
              <a:gd name="T7" fmla="*/ 2147483647 h 192"/>
              <a:gd name="T8" fmla="*/ 2147483647 w 176"/>
              <a:gd name="T9" fmla="*/ 2147483647 h 192"/>
              <a:gd name="T10" fmla="*/ 2147483647 w 176"/>
              <a:gd name="T11" fmla="*/ 2147483647 h 192"/>
              <a:gd name="T12" fmla="*/ 2147483647 w 176"/>
              <a:gd name="T13" fmla="*/ 2147483647 h 192"/>
              <a:gd name="T14" fmla="*/ 2147483647 w 176"/>
              <a:gd name="T15" fmla="*/ 2147483647 h 192"/>
              <a:gd name="T16" fmla="*/ 2147483647 w 176"/>
              <a:gd name="T17" fmla="*/ 2147483647 h 192"/>
              <a:gd name="T18" fmla="*/ 2147483647 w 176"/>
              <a:gd name="T19" fmla="*/ 2147483647 h 192"/>
              <a:gd name="T20" fmla="*/ 2147483647 w 176"/>
              <a:gd name="T21" fmla="*/ 0 h 192"/>
              <a:gd name="T22" fmla="*/ 2147483647 w 176"/>
              <a:gd name="T23" fmla="*/ 2147483647 h 192"/>
              <a:gd name="T24" fmla="*/ 2147483647 w 176"/>
              <a:gd name="T25" fmla="*/ 2147483647 h 192"/>
              <a:gd name="T26" fmla="*/ 2147483647 w 176"/>
              <a:gd name="T27" fmla="*/ 2147483647 h 192"/>
              <a:gd name="T28" fmla="*/ 2147483647 w 176"/>
              <a:gd name="T29" fmla="*/ 2147483647 h 192"/>
              <a:gd name="T30" fmla="*/ 2147483647 w 176"/>
              <a:gd name="T31" fmla="*/ 2147483647 h 192"/>
              <a:gd name="T32" fmla="*/ 2147483647 w 176"/>
              <a:gd name="T33" fmla="*/ 2147483647 h 192"/>
              <a:gd name="T34" fmla="*/ 2147483647 w 176"/>
              <a:gd name="T35" fmla="*/ 2147483647 h 192"/>
              <a:gd name="T36" fmla="*/ 2147483647 w 176"/>
              <a:gd name="T37" fmla="*/ 2147483647 h 192"/>
              <a:gd name="T38" fmla="*/ 2147483647 w 176"/>
              <a:gd name="T39" fmla="*/ 2147483647 h 192"/>
              <a:gd name="T40" fmla="*/ 2147483647 w 176"/>
              <a:gd name="T41" fmla="*/ 2147483647 h 192"/>
              <a:gd name="T42" fmla="*/ 2147483647 w 176"/>
              <a:gd name="T43" fmla="*/ 2147483647 h 192"/>
              <a:gd name="T44" fmla="*/ 2147483647 w 176"/>
              <a:gd name="T45" fmla="*/ 2147483647 h 192"/>
              <a:gd name="T46" fmla="*/ 2147483647 w 176"/>
              <a:gd name="T47" fmla="*/ 2147483647 h 192"/>
              <a:gd name="T48" fmla="*/ 2147483647 w 176"/>
              <a:gd name="T49" fmla="*/ 2147483647 h 192"/>
              <a:gd name="T50" fmla="*/ 2147483647 w 176"/>
              <a:gd name="T51" fmla="*/ 2147483647 h 192"/>
              <a:gd name="T52" fmla="*/ 2147483647 w 176"/>
              <a:gd name="T53" fmla="*/ 2147483647 h 192"/>
              <a:gd name="T54" fmla="*/ 2147483647 w 176"/>
              <a:gd name="T55" fmla="*/ 2147483647 h 192"/>
              <a:gd name="T56" fmla="*/ 2147483647 w 176"/>
              <a:gd name="T57" fmla="*/ 2147483647 h 192"/>
              <a:gd name="T58" fmla="*/ 2147483647 w 176"/>
              <a:gd name="T59" fmla="*/ 2147483647 h 192"/>
              <a:gd name="T60" fmla="*/ 2147483647 w 176"/>
              <a:gd name="T61" fmla="*/ 2147483647 h 192"/>
              <a:gd name="T62" fmla="*/ 2147483647 w 176"/>
              <a:gd name="T63" fmla="*/ 2147483647 h 192"/>
              <a:gd name="T64" fmla="*/ 2147483647 w 176"/>
              <a:gd name="T65" fmla="*/ 2147483647 h 192"/>
              <a:gd name="T66" fmla="*/ 0 w 176"/>
              <a:gd name="T67" fmla="*/ 2147483647 h 192"/>
              <a:gd name="T68" fmla="*/ 0 w 176"/>
              <a:gd name="T69" fmla="*/ 2147483647 h 19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76"/>
              <a:gd name="T106" fmla="*/ 0 h 192"/>
              <a:gd name="T107" fmla="*/ 176 w 176"/>
              <a:gd name="T108" fmla="*/ 192 h 19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76" h="192">
                <a:moveTo>
                  <a:pt x="0" y="160"/>
                </a:moveTo>
                <a:lnTo>
                  <a:pt x="24" y="152"/>
                </a:lnTo>
                <a:lnTo>
                  <a:pt x="40" y="152"/>
                </a:lnTo>
                <a:lnTo>
                  <a:pt x="72" y="128"/>
                </a:lnTo>
                <a:lnTo>
                  <a:pt x="88" y="120"/>
                </a:lnTo>
                <a:lnTo>
                  <a:pt x="96" y="104"/>
                </a:lnTo>
                <a:lnTo>
                  <a:pt x="104" y="72"/>
                </a:lnTo>
                <a:lnTo>
                  <a:pt x="104" y="48"/>
                </a:lnTo>
                <a:lnTo>
                  <a:pt x="112" y="32"/>
                </a:lnTo>
                <a:lnTo>
                  <a:pt x="112" y="8"/>
                </a:lnTo>
                <a:lnTo>
                  <a:pt x="120" y="0"/>
                </a:lnTo>
                <a:lnTo>
                  <a:pt x="136" y="8"/>
                </a:lnTo>
                <a:lnTo>
                  <a:pt x="160" y="16"/>
                </a:lnTo>
                <a:lnTo>
                  <a:pt x="176" y="16"/>
                </a:lnTo>
                <a:lnTo>
                  <a:pt x="160" y="32"/>
                </a:lnTo>
                <a:lnTo>
                  <a:pt x="144" y="40"/>
                </a:lnTo>
                <a:lnTo>
                  <a:pt x="136" y="56"/>
                </a:lnTo>
                <a:lnTo>
                  <a:pt x="120" y="40"/>
                </a:lnTo>
                <a:lnTo>
                  <a:pt x="104" y="64"/>
                </a:lnTo>
                <a:lnTo>
                  <a:pt x="120" y="88"/>
                </a:lnTo>
                <a:lnTo>
                  <a:pt x="112" y="112"/>
                </a:lnTo>
                <a:lnTo>
                  <a:pt x="104" y="128"/>
                </a:lnTo>
                <a:lnTo>
                  <a:pt x="104" y="152"/>
                </a:lnTo>
                <a:lnTo>
                  <a:pt x="96" y="160"/>
                </a:lnTo>
                <a:lnTo>
                  <a:pt x="88" y="160"/>
                </a:lnTo>
                <a:lnTo>
                  <a:pt x="80" y="160"/>
                </a:lnTo>
                <a:lnTo>
                  <a:pt x="64" y="160"/>
                </a:lnTo>
                <a:lnTo>
                  <a:pt x="56" y="160"/>
                </a:lnTo>
                <a:lnTo>
                  <a:pt x="40" y="176"/>
                </a:lnTo>
                <a:lnTo>
                  <a:pt x="40" y="168"/>
                </a:lnTo>
                <a:lnTo>
                  <a:pt x="32" y="176"/>
                </a:lnTo>
                <a:lnTo>
                  <a:pt x="24" y="176"/>
                </a:lnTo>
                <a:lnTo>
                  <a:pt x="8" y="192"/>
                </a:lnTo>
                <a:lnTo>
                  <a:pt x="0" y="168"/>
                </a:lnTo>
                <a:lnTo>
                  <a:pt x="0" y="160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" name="Freeform 574"/>
          <p:cNvSpPr>
            <a:spLocks/>
          </p:cNvSpPr>
          <p:nvPr/>
        </p:nvSpPr>
        <p:spPr bwMode="auto">
          <a:xfrm>
            <a:off x="8040695" y="2324098"/>
            <a:ext cx="61912" cy="295275"/>
          </a:xfrm>
          <a:custGeom>
            <a:avLst/>
            <a:gdLst>
              <a:gd name="T0" fmla="*/ 2147483647 w 32"/>
              <a:gd name="T1" fmla="*/ 2147483647 h 152"/>
              <a:gd name="T2" fmla="*/ 2147483647 w 32"/>
              <a:gd name="T3" fmla="*/ 2147483647 h 152"/>
              <a:gd name="T4" fmla="*/ 2147483647 w 32"/>
              <a:gd name="T5" fmla="*/ 2147483647 h 152"/>
              <a:gd name="T6" fmla="*/ 0 w 32"/>
              <a:gd name="T7" fmla="*/ 2147483647 h 152"/>
              <a:gd name="T8" fmla="*/ 2147483647 w 32"/>
              <a:gd name="T9" fmla="*/ 2147483647 h 152"/>
              <a:gd name="T10" fmla="*/ 2147483647 w 32"/>
              <a:gd name="T11" fmla="*/ 0 h 152"/>
              <a:gd name="T12" fmla="*/ 2147483647 w 32"/>
              <a:gd name="T13" fmla="*/ 2147483647 h 152"/>
              <a:gd name="T14" fmla="*/ 2147483647 w 32"/>
              <a:gd name="T15" fmla="*/ 2147483647 h 152"/>
              <a:gd name="T16" fmla="*/ 2147483647 w 32"/>
              <a:gd name="T17" fmla="*/ 2147483647 h 152"/>
              <a:gd name="T18" fmla="*/ 2147483647 w 32"/>
              <a:gd name="T19" fmla="*/ 2147483647 h 152"/>
              <a:gd name="T20" fmla="*/ 2147483647 w 32"/>
              <a:gd name="T21" fmla="*/ 2147483647 h 152"/>
              <a:gd name="T22" fmla="*/ 2147483647 w 32"/>
              <a:gd name="T23" fmla="*/ 2147483647 h 152"/>
              <a:gd name="T24" fmla="*/ 2147483647 w 32"/>
              <a:gd name="T25" fmla="*/ 2147483647 h 152"/>
              <a:gd name="T26" fmla="*/ 2147483647 w 32"/>
              <a:gd name="T27" fmla="*/ 2147483647 h 1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2"/>
              <a:gd name="T43" fmla="*/ 0 h 152"/>
              <a:gd name="T44" fmla="*/ 32 w 32"/>
              <a:gd name="T45" fmla="*/ 152 h 1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2" h="152">
                <a:moveTo>
                  <a:pt x="8" y="144"/>
                </a:moveTo>
                <a:lnTo>
                  <a:pt x="8" y="120"/>
                </a:lnTo>
                <a:lnTo>
                  <a:pt x="8" y="56"/>
                </a:lnTo>
                <a:lnTo>
                  <a:pt x="0" y="40"/>
                </a:lnTo>
                <a:lnTo>
                  <a:pt x="8" y="16"/>
                </a:lnTo>
                <a:lnTo>
                  <a:pt x="8" y="0"/>
                </a:lnTo>
                <a:lnTo>
                  <a:pt x="16" y="24"/>
                </a:lnTo>
                <a:lnTo>
                  <a:pt x="16" y="40"/>
                </a:lnTo>
                <a:lnTo>
                  <a:pt x="32" y="104"/>
                </a:lnTo>
                <a:lnTo>
                  <a:pt x="24" y="96"/>
                </a:lnTo>
                <a:lnTo>
                  <a:pt x="16" y="112"/>
                </a:lnTo>
                <a:lnTo>
                  <a:pt x="16" y="128"/>
                </a:lnTo>
                <a:lnTo>
                  <a:pt x="32" y="152"/>
                </a:lnTo>
                <a:lnTo>
                  <a:pt x="8" y="144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" name="Freeform 575"/>
          <p:cNvSpPr>
            <a:spLocks/>
          </p:cNvSpPr>
          <p:nvPr/>
        </p:nvSpPr>
        <p:spPr bwMode="auto">
          <a:xfrm>
            <a:off x="8661407" y="4995859"/>
            <a:ext cx="171450" cy="203200"/>
          </a:xfrm>
          <a:custGeom>
            <a:avLst/>
            <a:gdLst>
              <a:gd name="T0" fmla="*/ 0 w 88"/>
              <a:gd name="T1" fmla="*/ 2147483647 h 104"/>
              <a:gd name="T2" fmla="*/ 2147483647 w 88"/>
              <a:gd name="T3" fmla="*/ 2147483647 h 104"/>
              <a:gd name="T4" fmla="*/ 2147483647 w 88"/>
              <a:gd name="T5" fmla="*/ 2147483647 h 104"/>
              <a:gd name="T6" fmla="*/ 2147483647 w 88"/>
              <a:gd name="T7" fmla="*/ 2147483647 h 104"/>
              <a:gd name="T8" fmla="*/ 2147483647 w 88"/>
              <a:gd name="T9" fmla="*/ 2147483647 h 104"/>
              <a:gd name="T10" fmla="*/ 2147483647 w 88"/>
              <a:gd name="T11" fmla="*/ 2147483647 h 104"/>
              <a:gd name="T12" fmla="*/ 2147483647 w 88"/>
              <a:gd name="T13" fmla="*/ 0 h 104"/>
              <a:gd name="T14" fmla="*/ 2147483647 w 88"/>
              <a:gd name="T15" fmla="*/ 2147483647 h 104"/>
              <a:gd name="T16" fmla="*/ 2147483647 w 88"/>
              <a:gd name="T17" fmla="*/ 2147483647 h 104"/>
              <a:gd name="T18" fmla="*/ 2147483647 w 88"/>
              <a:gd name="T19" fmla="*/ 2147483647 h 104"/>
              <a:gd name="T20" fmla="*/ 2147483647 w 88"/>
              <a:gd name="T21" fmla="*/ 2147483647 h 104"/>
              <a:gd name="T22" fmla="*/ 2147483647 w 88"/>
              <a:gd name="T23" fmla="*/ 2147483647 h 104"/>
              <a:gd name="T24" fmla="*/ 2147483647 w 88"/>
              <a:gd name="T25" fmla="*/ 2147483647 h 104"/>
              <a:gd name="T26" fmla="*/ 2147483647 w 88"/>
              <a:gd name="T27" fmla="*/ 2147483647 h 104"/>
              <a:gd name="T28" fmla="*/ 2147483647 w 88"/>
              <a:gd name="T29" fmla="*/ 2147483647 h 104"/>
              <a:gd name="T30" fmla="*/ 2147483647 w 88"/>
              <a:gd name="T31" fmla="*/ 2147483647 h 104"/>
              <a:gd name="T32" fmla="*/ 2147483647 w 88"/>
              <a:gd name="T33" fmla="*/ 2147483647 h 104"/>
              <a:gd name="T34" fmla="*/ 0 w 88"/>
              <a:gd name="T35" fmla="*/ 2147483647 h 1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8"/>
              <a:gd name="T55" fmla="*/ 0 h 104"/>
              <a:gd name="T56" fmla="*/ 88 w 88"/>
              <a:gd name="T57" fmla="*/ 104 h 1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8" h="104">
                <a:moveTo>
                  <a:pt x="0" y="88"/>
                </a:moveTo>
                <a:lnTo>
                  <a:pt x="8" y="64"/>
                </a:lnTo>
                <a:lnTo>
                  <a:pt x="16" y="48"/>
                </a:lnTo>
                <a:lnTo>
                  <a:pt x="40" y="40"/>
                </a:lnTo>
                <a:lnTo>
                  <a:pt x="48" y="32"/>
                </a:lnTo>
                <a:lnTo>
                  <a:pt x="56" y="16"/>
                </a:lnTo>
                <a:lnTo>
                  <a:pt x="64" y="0"/>
                </a:lnTo>
                <a:lnTo>
                  <a:pt x="72" y="8"/>
                </a:lnTo>
                <a:lnTo>
                  <a:pt x="88" y="8"/>
                </a:lnTo>
                <a:lnTo>
                  <a:pt x="88" y="24"/>
                </a:lnTo>
                <a:lnTo>
                  <a:pt x="72" y="32"/>
                </a:lnTo>
                <a:lnTo>
                  <a:pt x="64" y="40"/>
                </a:lnTo>
                <a:lnTo>
                  <a:pt x="48" y="56"/>
                </a:lnTo>
                <a:lnTo>
                  <a:pt x="48" y="72"/>
                </a:lnTo>
                <a:lnTo>
                  <a:pt x="40" y="96"/>
                </a:lnTo>
                <a:lnTo>
                  <a:pt x="24" y="104"/>
                </a:lnTo>
                <a:lnTo>
                  <a:pt x="8" y="96"/>
                </a:lnTo>
                <a:lnTo>
                  <a:pt x="0" y="8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" name="Freeform 576"/>
          <p:cNvSpPr>
            <a:spLocks/>
          </p:cNvSpPr>
          <p:nvPr/>
        </p:nvSpPr>
        <p:spPr bwMode="auto">
          <a:xfrm>
            <a:off x="8040695" y="2324098"/>
            <a:ext cx="61912" cy="295275"/>
          </a:xfrm>
          <a:custGeom>
            <a:avLst/>
            <a:gdLst>
              <a:gd name="T0" fmla="*/ 2147483647 w 32"/>
              <a:gd name="T1" fmla="*/ 2147483647 h 152"/>
              <a:gd name="T2" fmla="*/ 2147483647 w 32"/>
              <a:gd name="T3" fmla="*/ 2147483647 h 152"/>
              <a:gd name="T4" fmla="*/ 2147483647 w 32"/>
              <a:gd name="T5" fmla="*/ 2147483647 h 152"/>
              <a:gd name="T6" fmla="*/ 0 w 32"/>
              <a:gd name="T7" fmla="*/ 2147483647 h 152"/>
              <a:gd name="T8" fmla="*/ 2147483647 w 32"/>
              <a:gd name="T9" fmla="*/ 2147483647 h 152"/>
              <a:gd name="T10" fmla="*/ 2147483647 w 32"/>
              <a:gd name="T11" fmla="*/ 0 h 152"/>
              <a:gd name="T12" fmla="*/ 2147483647 w 32"/>
              <a:gd name="T13" fmla="*/ 2147483647 h 152"/>
              <a:gd name="T14" fmla="*/ 2147483647 w 32"/>
              <a:gd name="T15" fmla="*/ 2147483647 h 152"/>
              <a:gd name="T16" fmla="*/ 2147483647 w 32"/>
              <a:gd name="T17" fmla="*/ 2147483647 h 152"/>
              <a:gd name="T18" fmla="*/ 2147483647 w 32"/>
              <a:gd name="T19" fmla="*/ 2147483647 h 152"/>
              <a:gd name="T20" fmla="*/ 2147483647 w 32"/>
              <a:gd name="T21" fmla="*/ 2147483647 h 152"/>
              <a:gd name="T22" fmla="*/ 2147483647 w 32"/>
              <a:gd name="T23" fmla="*/ 2147483647 h 152"/>
              <a:gd name="T24" fmla="*/ 2147483647 w 32"/>
              <a:gd name="T25" fmla="*/ 2147483647 h 152"/>
              <a:gd name="T26" fmla="*/ 2147483647 w 32"/>
              <a:gd name="T27" fmla="*/ 2147483647 h 1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2"/>
              <a:gd name="T43" fmla="*/ 0 h 152"/>
              <a:gd name="T44" fmla="*/ 32 w 32"/>
              <a:gd name="T45" fmla="*/ 152 h 1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2" h="152">
                <a:moveTo>
                  <a:pt x="8" y="144"/>
                </a:moveTo>
                <a:lnTo>
                  <a:pt x="8" y="120"/>
                </a:lnTo>
                <a:lnTo>
                  <a:pt x="8" y="56"/>
                </a:lnTo>
                <a:lnTo>
                  <a:pt x="0" y="40"/>
                </a:lnTo>
                <a:lnTo>
                  <a:pt x="8" y="16"/>
                </a:lnTo>
                <a:lnTo>
                  <a:pt x="8" y="0"/>
                </a:lnTo>
                <a:lnTo>
                  <a:pt x="16" y="24"/>
                </a:lnTo>
                <a:lnTo>
                  <a:pt x="16" y="40"/>
                </a:lnTo>
                <a:lnTo>
                  <a:pt x="32" y="104"/>
                </a:lnTo>
                <a:lnTo>
                  <a:pt x="24" y="96"/>
                </a:lnTo>
                <a:lnTo>
                  <a:pt x="16" y="112"/>
                </a:lnTo>
                <a:lnTo>
                  <a:pt x="16" y="128"/>
                </a:lnTo>
                <a:lnTo>
                  <a:pt x="32" y="152"/>
                </a:lnTo>
                <a:lnTo>
                  <a:pt x="8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" name="Freeform 578"/>
          <p:cNvSpPr>
            <a:spLocks/>
          </p:cNvSpPr>
          <p:nvPr/>
        </p:nvSpPr>
        <p:spPr bwMode="auto">
          <a:xfrm>
            <a:off x="8816982" y="4810123"/>
            <a:ext cx="125413" cy="201613"/>
          </a:xfrm>
          <a:custGeom>
            <a:avLst/>
            <a:gdLst>
              <a:gd name="T0" fmla="*/ 0 w 64"/>
              <a:gd name="T1" fmla="*/ 2147483647 h 104"/>
              <a:gd name="T2" fmla="*/ 2147483647 w 64"/>
              <a:gd name="T3" fmla="*/ 2147483647 h 104"/>
              <a:gd name="T4" fmla="*/ 2147483647 w 64"/>
              <a:gd name="T5" fmla="*/ 2147483647 h 104"/>
              <a:gd name="T6" fmla="*/ 0 w 64"/>
              <a:gd name="T7" fmla="*/ 0 h 104"/>
              <a:gd name="T8" fmla="*/ 2147483647 w 64"/>
              <a:gd name="T9" fmla="*/ 2147483647 h 104"/>
              <a:gd name="T10" fmla="*/ 2147483647 w 64"/>
              <a:gd name="T11" fmla="*/ 2147483647 h 104"/>
              <a:gd name="T12" fmla="*/ 2147483647 w 64"/>
              <a:gd name="T13" fmla="*/ 2147483647 h 104"/>
              <a:gd name="T14" fmla="*/ 2147483647 w 64"/>
              <a:gd name="T15" fmla="*/ 2147483647 h 104"/>
              <a:gd name="T16" fmla="*/ 2147483647 w 64"/>
              <a:gd name="T17" fmla="*/ 2147483647 h 104"/>
              <a:gd name="T18" fmla="*/ 2147483647 w 64"/>
              <a:gd name="T19" fmla="*/ 2147483647 h 104"/>
              <a:gd name="T20" fmla="*/ 2147483647 w 64"/>
              <a:gd name="T21" fmla="*/ 2147483647 h 104"/>
              <a:gd name="T22" fmla="*/ 2147483647 w 64"/>
              <a:gd name="T23" fmla="*/ 2147483647 h 104"/>
              <a:gd name="T24" fmla="*/ 2147483647 w 64"/>
              <a:gd name="T25" fmla="*/ 2147483647 h 104"/>
              <a:gd name="T26" fmla="*/ 2147483647 w 64"/>
              <a:gd name="T27" fmla="*/ 2147483647 h 104"/>
              <a:gd name="T28" fmla="*/ 2147483647 w 64"/>
              <a:gd name="T29" fmla="*/ 2147483647 h 104"/>
              <a:gd name="T30" fmla="*/ 2147483647 w 64"/>
              <a:gd name="T31" fmla="*/ 2147483647 h 104"/>
              <a:gd name="T32" fmla="*/ 2147483647 w 64"/>
              <a:gd name="T33" fmla="*/ 2147483647 h 104"/>
              <a:gd name="T34" fmla="*/ 0 w 64"/>
              <a:gd name="T35" fmla="*/ 2147483647 h 1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64"/>
              <a:gd name="T55" fmla="*/ 0 h 104"/>
              <a:gd name="T56" fmla="*/ 64 w 64"/>
              <a:gd name="T57" fmla="*/ 104 h 1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64" h="104">
                <a:moveTo>
                  <a:pt x="0" y="72"/>
                </a:moveTo>
                <a:lnTo>
                  <a:pt x="16" y="48"/>
                </a:lnTo>
                <a:lnTo>
                  <a:pt x="16" y="32"/>
                </a:lnTo>
                <a:lnTo>
                  <a:pt x="0" y="0"/>
                </a:lnTo>
                <a:lnTo>
                  <a:pt x="16" y="8"/>
                </a:lnTo>
                <a:lnTo>
                  <a:pt x="16" y="24"/>
                </a:lnTo>
                <a:lnTo>
                  <a:pt x="24" y="40"/>
                </a:lnTo>
                <a:lnTo>
                  <a:pt x="40" y="48"/>
                </a:lnTo>
                <a:lnTo>
                  <a:pt x="56" y="40"/>
                </a:lnTo>
                <a:lnTo>
                  <a:pt x="64" y="48"/>
                </a:lnTo>
                <a:lnTo>
                  <a:pt x="56" y="56"/>
                </a:lnTo>
                <a:lnTo>
                  <a:pt x="48" y="64"/>
                </a:lnTo>
                <a:lnTo>
                  <a:pt x="40" y="72"/>
                </a:lnTo>
                <a:lnTo>
                  <a:pt x="40" y="88"/>
                </a:lnTo>
                <a:lnTo>
                  <a:pt x="24" y="104"/>
                </a:lnTo>
                <a:lnTo>
                  <a:pt x="16" y="96"/>
                </a:lnTo>
                <a:lnTo>
                  <a:pt x="16" y="80"/>
                </a:lnTo>
                <a:lnTo>
                  <a:pt x="0" y="72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" name="Freeform 583"/>
          <p:cNvSpPr>
            <a:spLocks/>
          </p:cNvSpPr>
          <p:nvPr/>
        </p:nvSpPr>
        <p:spPr bwMode="auto">
          <a:xfrm>
            <a:off x="6921508" y="3768723"/>
            <a:ext cx="249238" cy="265113"/>
          </a:xfrm>
          <a:custGeom>
            <a:avLst/>
            <a:gdLst>
              <a:gd name="T0" fmla="*/ 0 w 128"/>
              <a:gd name="T1" fmla="*/ 0 h 136"/>
              <a:gd name="T2" fmla="*/ 2147483647 w 128"/>
              <a:gd name="T3" fmla="*/ 0 h 136"/>
              <a:gd name="T4" fmla="*/ 2147483647 w 128"/>
              <a:gd name="T5" fmla="*/ 2147483647 h 136"/>
              <a:gd name="T6" fmla="*/ 2147483647 w 128"/>
              <a:gd name="T7" fmla="*/ 2147483647 h 136"/>
              <a:gd name="T8" fmla="*/ 2147483647 w 128"/>
              <a:gd name="T9" fmla="*/ 2147483647 h 136"/>
              <a:gd name="T10" fmla="*/ 2147483647 w 128"/>
              <a:gd name="T11" fmla="*/ 2147483647 h 136"/>
              <a:gd name="T12" fmla="*/ 2147483647 w 128"/>
              <a:gd name="T13" fmla="*/ 2147483647 h 136"/>
              <a:gd name="T14" fmla="*/ 2147483647 w 128"/>
              <a:gd name="T15" fmla="*/ 2147483647 h 136"/>
              <a:gd name="T16" fmla="*/ 2147483647 w 128"/>
              <a:gd name="T17" fmla="*/ 2147483647 h 136"/>
              <a:gd name="T18" fmla="*/ 2147483647 w 128"/>
              <a:gd name="T19" fmla="*/ 2147483647 h 136"/>
              <a:gd name="T20" fmla="*/ 2147483647 w 128"/>
              <a:gd name="T21" fmla="*/ 2147483647 h 136"/>
              <a:gd name="T22" fmla="*/ 2147483647 w 128"/>
              <a:gd name="T23" fmla="*/ 2147483647 h 136"/>
              <a:gd name="T24" fmla="*/ 2147483647 w 128"/>
              <a:gd name="T25" fmla="*/ 2147483647 h 136"/>
              <a:gd name="T26" fmla="*/ 2147483647 w 128"/>
              <a:gd name="T27" fmla="*/ 2147483647 h 136"/>
              <a:gd name="T28" fmla="*/ 2147483647 w 128"/>
              <a:gd name="T29" fmla="*/ 2147483647 h 136"/>
              <a:gd name="T30" fmla="*/ 2147483647 w 128"/>
              <a:gd name="T31" fmla="*/ 2147483647 h 136"/>
              <a:gd name="T32" fmla="*/ 0 w 128"/>
              <a:gd name="T33" fmla="*/ 0 h 1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28"/>
              <a:gd name="T52" fmla="*/ 0 h 136"/>
              <a:gd name="T53" fmla="*/ 128 w 128"/>
              <a:gd name="T54" fmla="*/ 136 h 1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28" h="136">
                <a:moveTo>
                  <a:pt x="0" y="0"/>
                </a:moveTo>
                <a:lnTo>
                  <a:pt x="16" y="0"/>
                </a:lnTo>
                <a:lnTo>
                  <a:pt x="32" y="24"/>
                </a:lnTo>
                <a:lnTo>
                  <a:pt x="48" y="32"/>
                </a:lnTo>
                <a:lnTo>
                  <a:pt x="64" y="40"/>
                </a:lnTo>
                <a:lnTo>
                  <a:pt x="96" y="72"/>
                </a:lnTo>
                <a:lnTo>
                  <a:pt x="104" y="80"/>
                </a:lnTo>
                <a:lnTo>
                  <a:pt x="120" y="104"/>
                </a:lnTo>
                <a:lnTo>
                  <a:pt x="128" y="128"/>
                </a:lnTo>
                <a:lnTo>
                  <a:pt x="112" y="136"/>
                </a:lnTo>
                <a:lnTo>
                  <a:pt x="88" y="120"/>
                </a:lnTo>
                <a:lnTo>
                  <a:pt x="64" y="104"/>
                </a:lnTo>
                <a:lnTo>
                  <a:pt x="48" y="72"/>
                </a:lnTo>
                <a:lnTo>
                  <a:pt x="40" y="64"/>
                </a:lnTo>
                <a:lnTo>
                  <a:pt x="24" y="48"/>
                </a:lnTo>
                <a:lnTo>
                  <a:pt x="8" y="3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" name="Freeform 584"/>
          <p:cNvSpPr>
            <a:spLocks/>
          </p:cNvSpPr>
          <p:nvPr/>
        </p:nvSpPr>
        <p:spPr bwMode="auto">
          <a:xfrm>
            <a:off x="7248533" y="3722686"/>
            <a:ext cx="231775" cy="263525"/>
          </a:xfrm>
          <a:custGeom>
            <a:avLst/>
            <a:gdLst>
              <a:gd name="T0" fmla="*/ 2147483647 w 120"/>
              <a:gd name="T1" fmla="*/ 2147483647 h 136"/>
              <a:gd name="T2" fmla="*/ 0 w 120"/>
              <a:gd name="T3" fmla="*/ 2147483647 h 136"/>
              <a:gd name="T4" fmla="*/ 0 w 120"/>
              <a:gd name="T5" fmla="*/ 2147483647 h 136"/>
              <a:gd name="T6" fmla="*/ 2147483647 w 120"/>
              <a:gd name="T7" fmla="*/ 2147483647 h 136"/>
              <a:gd name="T8" fmla="*/ 2147483647 w 120"/>
              <a:gd name="T9" fmla="*/ 2147483647 h 136"/>
              <a:gd name="T10" fmla="*/ 2147483647 w 120"/>
              <a:gd name="T11" fmla="*/ 2147483647 h 136"/>
              <a:gd name="T12" fmla="*/ 2147483647 w 120"/>
              <a:gd name="T13" fmla="*/ 2147483647 h 136"/>
              <a:gd name="T14" fmla="*/ 2147483647 w 120"/>
              <a:gd name="T15" fmla="*/ 0 h 136"/>
              <a:gd name="T16" fmla="*/ 2147483647 w 120"/>
              <a:gd name="T17" fmla="*/ 2147483647 h 136"/>
              <a:gd name="T18" fmla="*/ 2147483647 w 120"/>
              <a:gd name="T19" fmla="*/ 2147483647 h 136"/>
              <a:gd name="T20" fmla="*/ 2147483647 w 120"/>
              <a:gd name="T21" fmla="*/ 2147483647 h 136"/>
              <a:gd name="T22" fmla="*/ 2147483647 w 120"/>
              <a:gd name="T23" fmla="*/ 2147483647 h 136"/>
              <a:gd name="T24" fmla="*/ 2147483647 w 120"/>
              <a:gd name="T25" fmla="*/ 2147483647 h 136"/>
              <a:gd name="T26" fmla="*/ 2147483647 w 120"/>
              <a:gd name="T27" fmla="*/ 2147483647 h 136"/>
              <a:gd name="T28" fmla="*/ 2147483647 w 120"/>
              <a:gd name="T29" fmla="*/ 2147483647 h 136"/>
              <a:gd name="T30" fmla="*/ 2147483647 w 120"/>
              <a:gd name="T31" fmla="*/ 2147483647 h 136"/>
              <a:gd name="T32" fmla="*/ 2147483647 w 120"/>
              <a:gd name="T33" fmla="*/ 2147483647 h 136"/>
              <a:gd name="T34" fmla="*/ 2147483647 w 120"/>
              <a:gd name="T35" fmla="*/ 2147483647 h 136"/>
              <a:gd name="T36" fmla="*/ 2147483647 w 120"/>
              <a:gd name="T37" fmla="*/ 2147483647 h 136"/>
              <a:gd name="T38" fmla="*/ 2147483647 w 120"/>
              <a:gd name="T39" fmla="*/ 2147483647 h 136"/>
              <a:gd name="T40" fmla="*/ 2147483647 w 120"/>
              <a:gd name="T41" fmla="*/ 2147483647 h 136"/>
              <a:gd name="T42" fmla="*/ 2147483647 w 120"/>
              <a:gd name="T43" fmla="*/ 2147483647 h 136"/>
              <a:gd name="T44" fmla="*/ 2147483647 w 120"/>
              <a:gd name="T45" fmla="*/ 2147483647 h 136"/>
              <a:gd name="T46" fmla="*/ 2147483647 w 120"/>
              <a:gd name="T47" fmla="*/ 2147483647 h 1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20"/>
              <a:gd name="T73" fmla="*/ 0 h 136"/>
              <a:gd name="T74" fmla="*/ 120 w 120"/>
              <a:gd name="T75" fmla="*/ 136 h 1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20" h="136">
                <a:moveTo>
                  <a:pt x="8" y="112"/>
                </a:moveTo>
                <a:lnTo>
                  <a:pt x="0" y="96"/>
                </a:lnTo>
                <a:lnTo>
                  <a:pt x="0" y="72"/>
                </a:lnTo>
                <a:lnTo>
                  <a:pt x="8" y="64"/>
                </a:lnTo>
                <a:lnTo>
                  <a:pt x="24" y="56"/>
                </a:lnTo>
                <a:lnTo>
                  <a:pt x="40" y="48"/>
                </a:lnTo>
                <a:lnTo>
                  <a:pt x="64" y="16"/>
                </a:lnTo>
                <a:lnTo>
                  <a:pt x="96" y="0"/>
                </a:lnTo>
                <a:lnTo>
                  <a:pt x="112" y="8"/>
                </a:lnTo>
                <a:lnTo>
                  <a:pt x="120" y="24"/>
                </a:lnTo>
                <a:lnTo>
                  <a:pt x="104" y="32"/>
                </a:lnTo>
                <a:lnTo>
                  <a:pt x="104" y="48"/>
                </a:lnTo>
                <a:lnTo>
                  <a:pt x="104" y="64"/>
                </a:lnTo>
                <a:lnTo>
                  <a:pt x="120" y="72"/>
                </a:lnTo>
                <a:lnTo>
                  <a:pt x="104" y="80"/>
                </a:lnTo>
                <a:lnTo>
                  <a:pt x="104" y="88"/>
                </a:lnTo>
                <a:lnTo>
                  <a:pt x="96" y="104"/>
                </a:lnTo>
                <a:lnTo>
                  <a:pt x="88" y="112"/>
                </a:lnTo>
                <a:lnTo>
                  <a:pt x="80" y="136"/>
                </a:lnTo>
                <a:lnTo>
                  <a:pt x="64" y="136"/>
                </a:lnTo>
                <a:lnTo>
                  <a:pt x="48" y="128"/>
                </a:lnTo>
                <a:lnTo>
                  <a:pt x="32" y="128"/>
                </a:lnTo>
                <a:lnTo>
                  <a:pt x="16" y="128"/>
                </a:lnTo>
                <a:lnTo>
                  <a:pt x="8" y="112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5" name="Freeform 585"/>
          <p:cNvSpPr>
            <a:spLocks/>
          </p:cNvSpPr>
          <p:nvPr/>
        </p:nvSpPr>
        <p:spPr bwMode="auto">
          <a:xfrm>
            <a:off x="7775583" y="3908421"/>
            <a:ext cx="450850" cy="249238"/>
          </a:xfrm>
          <a:custGeom>
            <a:avLst/>
            <a:gdLst>
              <a:gd name="T0" fmla="*/ 0 w 232"/>
              <a:gd name="T1" fmla="*/ 2147483647 h 128"/>
              <a:gd name="T2" fmla="*/ 2147483647 w 232"/>
              <a:gd name="T3" fmla="*/ 2147483647 h 128"/>
              <a:gd name="T4" fmla="*/ 2147483647 w 232"/>
              <a:gd name="T5" fmla="*/ 2147483647 h 128"/>
              <a:gd name="T6" fmla="*/ 2147483647 w 232"/>
              <a:gd name="T7" fmla="*/ 2147483647 h 128"/>
              <a:gd name="T8" fmla="*/ 2147483647 w 232"/>
              <a:gd name="T9" fmla="*/ 2147483647 h 128"/>
              <a:gd name="T10" fmla="*/ 2147483647 w 232"/>
              <a:gd name="T11" fmla="*/ 2147483647 h 128"/>
              <a:gd name="T12" fmla="*/ 2147483647 w 232"/>
              <a:gd name="T13" fmla="*/ 2147483647 h 128"/>
              <a:gd name="T14" fmla="*/ 2147483647 w 232"/>
              <a:gd name="T15" fmla="*/ 2147483647 h 128"/>
              <a:gd name="T16" fmla="*/ 2147483647 w 232"/>
              <a:gd name="T17" fmla="*/ 2147483647 h 128"/>
              <a:gd name="T18" fmla="*/ 2147483647 w 232"/>
              <a:gd name="T19" fmla="*/ 2147483647 h 128"/>
              <a:gd name="T20" fmla="*/ 2147483647 w 232"/>
              <a:gd name="T21" fmla="*/ 2147483647 h 128"/>
              <a:gd name="T22" fmla="*/ 2147483647 w 232"/>
              <a:gd name="T23" fmla="*/ 2147483647 h 128"/>
              <a:gd name="T24" fmla="*/ 2147483647 w 232"/>
              <a:gd name="T25" fmla="*/ 2147483647 h 128"/>
              <a:gd name="T26" fmla="*/ 2147483647 w 232"/>
              <a:gd name="T27" fmla="*/ 2147483647 h 128"/>
              <a:gd name="T28" fmla="*/ 2147483647 w 232"/>
              <a:gd name="T29" fmla="*/ 2147483647 h 128"/>
              <a:gd name="T30" fmla="*/ 2147483647 w 232"/>
              <a:gd name="T31" fmla="*/ 2147483647 h 128"/>
              <a:gd name="T32" fmla="*/ 2147483647 w 232"/>
              <a:gd name="T33" fmla="*/ 2147483647 h 128"/>
              <a:gd name="T34" fmla="*/ 2147483647 w 232"/>
              <a:gd name="T35" fmla="*/ 2147483647 h 128"/>
              <a:gd name="T36" fmla="*/ 2147483647 w 232"/>
              <a:gd name="T37" fmla="*/ 2147483647 h 128"/>
              <a:gd name="T38" fmla="*/ 2147483647 w 232"/>
              <a:gd name="T39" fmla="*/ 2147483647 h 128"/>
              <a:gd name="T40" fmla="*/ 2147483647 w 232"/>
              <a:gd name="T41" fmla="*/ 2147483647 h 128"/>
              <a:gd name="T42" fmla="*/ 2147483647 w 232"/>
              <a:gd name="T43" fmla="*/ 2147483647 h 128"/>
              <a:gd name="T44" fmla="*/ 2147483647 w 232"/>
              <a:gd name="T45" fmla="*/ 2147483647 h 128"/>
              <a:gd name="T46" fmla="*/ 2147483647 w 232"/>
              <a:gd name="T47" fmla="*/ 2147483647 h 128"/>
              <a:gd name="T48" fmla="*/ 2147483647 w 232"/>
              <a:gd name="T49" fmla="*/ 2147483647 h 128"/>
              <a:gd name="T50" fmla="*/ 2147483647 w 232"/>
              <a:gd name="T51" fmla="*/ 2147483647 h 128"/>
              <a:gd name="T52" fmla="*/ 2147483647 w 232"/>
              <a:gd name="T53" fmla="*/ 2147483647 h 128"/>
              <a:gd name="T54" fmla="*/ 2147483647 w 232"/>
              <a:gd name="T55" fmla="*/ 2147483647 h 128"/>
              <a:gd name="T56" fmla="*/ 2147483647 w 232"/>
              <a:gd name="T57" fmla="*/ 2147483647 h 128"/>
              <a:gd name="T58" fmla="*/ 2147483647 w 232"/>
              <a:gd name="T59" fmla="*/ 2147483647 h 128"/>
              <a:gd name="T60" fmla="*/ 2147483647 w 232"/>
              <a:gd name="T61" fmla="*/ 0 h 128"/>
              <a:gd name="T62" fmla="*/ 2147483647 w 232"/>
              <a:gd name="T63" fmla="*/ 0 h 128"/>
              <a:gd name="T64" fmla="*/ 0 w 232"/>
              <a:gd name="T65" fmla="*/ 2147483647 h 1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2"/>
              <a:gd name="T100" fmla="*/ 0 h 128"/>
              <a:gd name="T101" fmla="*/ 232 w 232"/>
              <a:gd name="T102" fmla="*/ 128 h 1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2" h="128">
                <a:moveTo>
                  <a:pt x="0" y="16"/>
                </a:moveTo>
                <a:lnTo>
                  <a:pt x="16" y="24"/>
                </a:lnTo>
                <a:lnTo>
                  <a:pt x="24" y="32"/>
                </a:lnTo>
                <a:lnTo>
                  <a:pt x="24" y="48"/>
                </a:lnTo>
                <a:lnTo>
                  <a:pt x="40" y="48"/>
                </a:lnTo>
                <a:lnTo>
                  <a:pt x="48" y="48"/>
                </a:lnTo>
                <a:lnTo>
                  <a:pt x="72" y="64"/>
                </a:lnTo>
                <a:lnTo>
                  <a:pt x="104" y="80"/>
                </a:lnTo>
                <a:lnTo>
                  <a:pt x="104" y="88"/>
                </a:lnTo>
                <a:lnTo>
                  <a:pt x="88" y="96"/>
                </a:lnTo>
                <a:lnTo>
                  <a:pt x="104" y="96"/>
                </a:lnTo>
                <a:lnTo>
                  <a:pt x="120" y="104"/>
                </a:lnTo>
                <a:lnTo>
                  <a:pt x="136" y="112"/>
                </a:lnTo>
                <a:lnTo>
                  <a:pt x="144" y="112"/>
                </a:lnTo>
                <a:lnTo>
                  <a:pt x="160" y="96"/>
                </a:lnTo>
                <a:lnTo>
                  <a:pt x="176" y="88"/>
                </a:lnTo>
                <a:lnTo>
                  <a:pt x="192" y="96"/>
                </a:lnTo>
                <a:lnTo>
                  <a:pt x="216" y="120"/>
                </a:lnTo>
                <a:lnTo>
                  <a:pt x="232" y="128"/>
                </a:lnTo>
                <a:lnTo>
                  <a:pt x="232" y="104"/>
                </a:lnTo>
                <a:lnTo>
                  <a:pt x="208" y="96"/>
                </a:lnTo>
                <a:lnTo>
                  <a:pt x="208" y="80"/>
                </a:lnTo>
                <a:lnTo>
                  <a:pt x="216" y="72"/>
                </a:lnTo>
                <a:lnTo>
                  <a:pt x="192" y="64"/>
                </a:lnTo>
                <a:lnTo>
                  <a:pt x="184" y="48"/>
                </a:lnTo>
                <a:lnTo>
                  <a:pt x="160" y="32"/>
                </a:lnTo>
                <a:lnTo>
                  <a:pt x="96" y="16"/>
                </a:lnTo>
                <a:lnTo>
                  <a:pt x="72" y="32"/>
                </a:lnTo>
                <a:lnTo>
                  <a:pt x="56" y="32"/>
                </a:lnTo>
                <a:lnTo>
                  <a:pt x="40" y="16"/>
                </a:lnTo>
                <a:lnTo>
                  <a:pt x="24" y="0"/>
                </a:lnTo>
                <a:lnTo>
                  <a:pt x="8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6" name="Freeform 586"/>
          <p:cNvSpPr>
            <a:spLocks/>
          </p:cNvSpPr>
          <p:nvPr/>
        </p:nvSpPr>
        <p:spPr bwMode="auto">
          <a:xfrm>
            <a:off x="7248533" y="3722686"/>
            <a:ext cx="231775" cy="263525"/>
          </a:xfrm>
          <a:custGeom>
            <a:avLst/>
            <a:gdLst>
              <a:gd name="T0" fmla="*/ 2147483647 w 120"/>
              <a:gd name="T1" fmla="*/ 2147483647 h 136"/>
              <a:gd name="T2" fmla="*/ 0 w 120"/>
              <a:gd name="T3" fmla="*/ 2147483647 h 136"/>
              <a:gd name="T4" fmla="*/ 0 w 120"/>
              <a:gd name="T5" fmla="*/ 2147483647 h 136"/>
              <a:gd name="T6" fmla="*/ 2147483647 w 120"/>
              <a:gd name="T7" fmla="*/ 2147483647 h 136"/>
              <a:gd name="T8" fmla="*/ 2147483647 w 120"/>
              <a:gd name="T9" fmla="*/ 2147483647 h 136"/>
              <a:gd name="T10" fmla="*/ 2147483647 w 120"/>
              <a:gd name="T11" fmla="*/ 2147483647 h 136"/>
              <a:gd name="T12" fmla="*/ 2147483647 w 120"/>
              <a:gd name="T13" fmla="*/ 2147483647 h 136"/>
              <a:gd name="T14" fmla="*/ 2147483647 w 120"/>
              <a:gd name="T15" fmla="*/ 0 h 136"/>
              <a:gd name="T16" fmla="*/ 2147483647 w 120"/>
              <a:gd name="T17" fmla="*/ 2147483647 h 136"/>
              <a:gd name="T18" fmla="*/ 2147483647 w 120"/>
              <a:gd name="T19" fmla="*/ 2147483647 h 136"/>
              <a:gd name="T20" fmla="*/ 2147483647 w 120"/>
              <a:gd name="T21" fmla="*/ 2147483647 h 136"/>
              <a:gd name="T22" fmla="*/ 2147483647 w 120"/>
              <a:gd name="T23" fmla="*/ 2147483647 h 136"/>
              <a:gd name="T24" fmla="*/ 2147483647 w 120"/>
              <a:gd name="T25" fmla="*/ 2147483647 h 136"/>
              <a:gd name="T26" fmla="*/ 2147483647 w 120"/>
              <a:gd name="T27" fmla="*/ 2147483647 h 136"/>
              <a:gd name="T28" fmla="*/ 2147483647 w 120"/>
              <a:gd name="T29" fmla="*/ 2147483647 h 136"/>
              <a:gd name="T30" fmla="*/ 2147483647 w 120"/>
              <a:gd name="T31" fmla="*/ 2147483647 h 136"/>
              <a:gd name="T32" fmla="*/ 2147483647 w 120"/>
              <a:gd name="T33" fmla="*/ 2147483647 h 136"/>
              <a:gd name="T34" fmla="*/ 2147483647 w 120"/>
              <a:gd name="T35" fmla="*/ 2147483647 h 136"/>
              <a:gd name="T36" fmla="*/ 2147483647 w 120"/>
              <a:gd name="T37" fmla="*/ 2147483647 h 136"/>
              <a:gd name="T38" fmla="*/ 2147483647 w 120"/>
              <a:gd name="T39" fmla="*/ 2147483647 h 136"/>
              <a:gd name="T40" fmla="*/ 2147483647 w 120"/>
              <a:gd name="T41" fmla="*/ 2147483647 h 136"/>
              <a:gd name="T42" fmla="*/ 2147483647 w 120"/>
              <a:gd name="T43" fmla="*/ 2147483647 h 136"/>
              <a:gd name="T44" fmla="*/ 2147483647 w 120"/>
              <a:gd name="T45" fmla="*/ 2147483647 h 136"/>
              <a:gd name="T46" fmla="*/ 2147483647 w 120"/>
              <a:gd name="T47" fmla="*/ 2147483647 h 1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20"/>
              <a:gd name="T73" fmla="*/ 0 h 136"/>
              <a:gd name="T74" fmla="*/ 120 w 120"/>
              <a:gd name="T75" fmla="*/ 136 h 1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20" h="136">
                <a:moveTo>
                  <a:pt x="8" y="112"/>
                </a:moveTo>
                <a:lnTo>
                  <a:pt x="0" y="96"/>
                </a:lnTo>
                <a:lnTo>
                  <a:pt x="0" y="72"/>
                </a:lnTo>
                <a:lnTo>
                  <a:pt x="8" y="64"/>
                </a:lnTo>
                <a:lnTo>
                  <a:pt x="24" y="56"/>
                </a:lnTo>
                <a:lnTo>
                  <a:pt x="40" y="48"/>
                </a:lnTo>
                <a:lnTo>
                  <a:pt x="64" y="16"/>
                </a:lnTo>
                <a:lnTo>
                  <a:pt x="96" y="0"/>
                </a:lnTo>
                <a:lnTo>
                  <a:pt x="112" y="8"/>
                </a:lnTo>
                <a:lnTo>
                  <a:pt x="120" y="24"/>
                </a:lnTo>
                <a:lnTo>
                  <a:pt x="104" y="32"/>
                </a:lnTo>
                <a:lnTo>
                  <a:pt x="104" y="48"/>
                </a:lnTo>
                <a:lnTo>
                  <a:pt x="104" y="64"/>
                </a:lnTo>
                <a:lnTo>
                  <a:pt x="120" y="72"/>
                </a:lnTo>
                <a:lnTo>
                  <a:pt x="104" y="80"/>
                </a:lnTo>
                <a:lnTo>
                  <a:pt x="104" y="88"/>
                </a:lnTo>
                <a:lnTo>
                  <a:pt x="96" y="104"/>
                </a:lnTo>
                <a:lnTo>
                  <a:pt x="88" y="112"/>
                </a:lnTo>
                <a:lnTo>
                  <a:pt x="80" y="136"/>
                </a:lnTo>
                <a:lnTo>
                  <a:pt x="64" y="136"/>
                </a:lnTo>
                <a:lnTo>
                  <a:pt x="48" y="128"/>
                </a:lnTo>
                <a:lnTo>
                  <a:pt x="32" y="128"/>
                </a:lnTo>
                <a:lnTo>
                  <a:pt x="16" y="128"/>
                </a:lnTo>
                <a:lnTo>
                  <a:pt x="8" y="1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7" name="Freeform 587"/>
          <p:cNvSpPr>
            <a:spLocks/>
          </p:cNvSpPr>
          <p:nvPr/>
        </p:nvSpPr>
        <p:spPr bwMode="auto">
          <a:xfrm>
            <a:off x="7775583" y="3908421"/>
            <a:ext cx="450850" cy="249238"/>
          </a:xfrm>
          <a:custGeom>
            <a:avLst/>
            <a:gdLst>
              <a:gd name="T0" fmla="*/ 0 w 232"/>
              <a:gd name="T1" fmla="*/ 2147483647 h 128"/>
              <a:gd name="T2" fmla="*/ 2147483647 w 232"/>
              <a:gd name="T3" fmla="*/ 2147483647 h 128"/>
              <a:gd name="T4" fmla="*/ 2147483647 w 232"/>
              <a:gd name="T5" fmla="*/ 2147483647 h 128"/>
              <a:gd name="T6" fmla="*/ 2147483647 w 232"/>
              <a:gd name="T7" fmla="*/ 2147483647 h 128"/>
              <a:gd name="T8" fmla="*/ 2147483647 w 232"/>
              <a:gd name="T9" fmla="*/ 2147483647 h 128"/>
              <a:gd name="T10" fmla="*/ 2147483647 w 232"/>
              <a:gd name="T11" fmla="*/ 2147483647 h 128"/>
              <a:gd name="T12" fmla="*/ 2147483647 w 232"/>
              <a:gd name="T13" fmla="*/ 2147483647 h 128"/>
              <a:gd name="T14" fmla="*/ 2147483647 w 232"/>
              <a:gd name="T15" fmla="*/ 2147483647 h 128"/>
              <a:gd name="T16" fmla="*/ 2147483647 w 232"/>
              <a:gd name="T17" fmla="*/ 2147483647 h 128"/>
              <a:gd name="T18" fmla="*/ 2147483647 w 232"/>
              <a:gd name="T19" fmla="*/ 2147483647 h 128"/>
              <a:gd name="T20" fmla="*/ 2147483647 w 232"/>
              <a:gd name="T21" fmla="*/ 2147483647 h 128"/>
              <a:gd name="T22" fmla="*/ 2147483647 w 232"/>
              <a:gd name="T23" fmla="*/ 2147483647 h 128"/>
              <a:gd name="T24" fmla="*/ 2147483647 w 232"/>
              <a:gd name="T25" fmla="*/ 2147483647 h 128"/>
              <a:gd name="T26" fmla="*/ 2147483647 w 232"/>
              <a:gd name="T27" fmla="*/ 2147483647 h 128"/>
              <a:gd name="T28" fmla="*/ 2147483647 w 232"/>
              <a:gd name="T29" fmla="*/ 2147483647 h 128"/>
              <a:gd name="T30" fmla="*/ 2147483647 w 232"/>
              <a:gd name="T31" fmla="*/ 2147483647 h 128"/>
              <a:gd name="T32" fmla="*/ 2147483647 w 232"/>
              <a:gd name="T33" fmla="*/ 2147483647 h 128"/>
              <a:gd name="T34" fmla="*/ 2147483647 w 232"/>
              <a:gd name="T35" fmla="*/ 2147483647 h 128"/>
              <a:gd name="T36" fmla="*/ 2147483647 w 232"/>
              <a:gd name="T37" fmla="*/ 2147483647 h 128"/>
              <a:gd name="T38" fmla="*/ 2147483647 w 232"/>
              <a:gd name="T39" fmla="*/ 2147483647 h 128"/>
              <a:gd name="T40" fmla="*/ 2147483647 w 232"/>
              <a:gd name="T41" fmla="*/ 2147483647 h 128"/>
              <a:gd name="T42" fmla="*/ 2147483647 w 232"/>
              <a:gd name="T43" fmla="*/ 2147483647 h 128"/>
              <a:gd name="T44" fmla="*/ 2147483647 w 232"/>
              <a:gd name="T45" fmla="*/ 2147483647 h 128"/>
              <a:gd name="T46" fmla="*/ 2147483647 w 232"/>
              <a:gd name="T47" fmla="*/ 2147483647 h 128"/>
              <a:gd name="T48" fmla="*/ 2147483647 w 232"/>
              <a:gd name="T49" fmla="*/ 2147483647 h 128"/>
              <a:gd name="T50" fmla="*/ 2147483647 w 232"/>
              <a:gd name="T51" fmla="*/ 2147483647 h 128"/>
              <a:gd name="T52" fmla="*/ 2147483647 w 232"/>
              <a:gd name="T53" fmla="*/ 2147483647 h 128"/>
              <a:gd name="T54" fmla="*/ 2147483647 w 232"/>
              <a:gd name="T55" fmla="*/ 2147483647 h 128"/>
              <a:gd name="T56" fmla="*/ 2147483647 w 232"/>
              <a:gd name="T57" fmla="*/ 2147483647 h 128"/>
              <a:gd name="T58" fmla="*/ 2147483647 w 232"/>
              <a:gd name="T59" fmla="*/ 2147483647 h 128"/>
              <a:gd name="T60" fmla="*/ 2147483647 w 232"/>
              <a:gd name="T61" fmla="*/ 0 h 128"/>
              <a:gd name="T62" fmla="*/ 2147483647 w 232"/>
              <a:gd name="T63" fmla="*/ 0 h 128"/>
              <a:gd name="T64" fmla="*/ 0 w 232"/>
              <a:gd name="T65" fmla="*/ 2147483647 h 1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2"/>
              <a:gd name="T100" fmla="*/ 0 h 128"/>
              <a:gd name="T101" fmla="*/ 232 w 232"/>
              <a:gd name="T102" fmla="*/ 128 h 1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2" h="128">
                <a:moveTo>
                  <a:pt x="0" y="16"/>
                </a:moveTo>
                <a:lnTo>
                  <a:pt x="16" y="24"/>
                </a:lnTo>
                <a:lnTo>
                  <a:pt x="24" y="32"/>
                </a:lnTo>
                <a:lnTo>
                  <a:pt x="24" y="48"/>
                </a:lnTo>
                <a:lnTo>
                  <a:pt x="40" y="48"/>
                </a:lnTo>
                <a:lnTo>
                  <a:pt x="48" y="48"/>
                </a:lnTo>
                <a:lnTo>
                  <a:pt x="72" y="64"/>
                </a:lnTo>
                <a:lnTo>
                  <a:pt x="104" y="80"/>
                </a:lnTo>
                <a:lnTo>
                  <a:pt x="104" y="88"/>
                </a:lnTo>
                <a:lnTo>
                  <a:pt x="88" y="96"/>
                </a:lnTo>
                <a:lnTo>
                  <a:pt x="104" y="96"/>
                </a:lnTo>
                <a:lnTo>
                  <a:pt x="120" y="104"/>
                </a:lnTo>
                <a:lnTo>
                  <a:pt x="136" y="112"/>
                </a:lnTo>
                <a:lnTo>
                  <a:pt x="144" y="112"/>
                </a:lnTo>
                <a:lnTo>
                  <a:pt x="160" y="96"/>
                </a:lnTo>
                <a:lnTo>
                  <a:pt x="176" y="88"/>
                </a:lnTo>
                <a:lnTo>
                  <a:pt x="192" y="96"/>
                </a:lnTo>
                <a:lnTo>
                  <a:pt x="216" y="120"/>
                </a:lnTo>
                <a:lnTo>
                  <a:pt x="232" y="128"/>
                </a:lnTo>
                <a:lnTo>
                  <a:pt x="232" y="104"/>
                </a:lnTo>
                <a:lnTo>
                  <a:pt x="208" y="96"/>
                </a:lnTo>
                <a:lnTo>
                  <a:pt x="208" y="80"/>
                </a:lnTo>
                <a:lnTo>
                  <a:pt x="216" y="72"/>
                </a:lnTo>
                <a:lnTo>
                  <a:pt x="192" y="64"/>
                </a:lnTo>
                <a:lnTo>
                  <a:pt x="184" y="48"/>
                </a:lnTo>
                <a:lnTo>
                  <a:pt x="160" y="32"/>
                </a:lnTo>
                <a:lnTo>
                  <a:pt x="96" y="16"/>
                </a:lnTo>
                <a:lnTo>
                  <a:pt x="72" y="32"/>
                </a:lnTo>
                <a:lnTo>
                  <a:pt x="56" y="32"/>
                </a:lnTo>
                <a:lnTo>
                  <a:pt x="40" y="16"/>
                </a:lnTo>
                <a:lnTo>
                  <a:pt x="24" y="0"/>
                </a:lnTo>
                <a:lnTo>
                  <a:pt x="8" y="0"/>
                </a:lnTo>
                <a:lnTo>
                  <a:pt x="0" y="16"/>
                </a:lnTo>
                <a:close/>
              </a:path>
            </a:pathLst>
          </a:cu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8" name="Freeform 588"/>
          <p:cNvSpPr>
            <a:spLocks/>
          </p:cNvSpPr>
          <p:nvPr/>
        </p:nvSpPr>
        <p:spPr bwMode="auto">
          <a:xfrm>
            <a:off x="7496182" y="3443285"/>
            <a:ext cx="139700" cy="185737"/>
          </a:xfrm>
          <a:custGeom>
            <a:avLst/>
            <a:gdLst>
              <a:gd name="T0" fmla="*/ 2147483647 w 72"/>
              <a:gd name="T1" fmla="*/ 2147483647 h 96"/>
              <a:gd name="T2" fmla="*/ 0 w 72"/>
              <a:gd name="T3" fmla="*/ 2147483647 h 96"/>
              <a:gd name="T4" fmla="*/ 2147483647 w 72"/>
              <a:gd name="T5" fmla="*/ 2147483647 h 96"/>
              <a:gd name="T6" fmla="*/ 2147483647 w 72"/>
              <a:gd name="T7" fmla="*/ 2147483647 h 96"/>
              <a:gd name="T8" fmla="*/ 2147483647 w 72"/>
              <a:gd name="T9" fmla="*/ 2147483647 h 96"/>
              <a:gd name="T10" fmla="*/ 2147483647 w 72"/>
              <a:gd name="T11" fmla="*/ 2147483647 h 96"/>
              <a:gd name="T12" fmla="*/ 2147483647 w 72"/>
              <a:gd name="T13" fmla="*/ 2147483647 h 96"/>
              <a:gd name="T14" fmla="*/ 2147483647 w 72"/>
              <a:gd name="T15" fmla="*/ 2147483647 h 96"/>
              <a:gd name="T16" fmla="*/ 2147483647 w 72"/>
              <a:gd name="T17" fmla="*/ 2147483647 h 96"/>
              <a:gd name="T18" fmla="*/ 2147483647 w 72"/>
              <a:gd name="T19" fmla="*/ 2147483647 h 96"/>
              <a:gd name="T20" fmla="*/ 2147483647 w 72"/>
              <a:gd name="T21" fmla="*/ 2147483647 h 96"/>
              <a:gd name="T22" fmla="*/ 2147483647 w 72"/>
              <a:gd name="T23" fmla="*/ 2147483647 h 96"/>
              <a:gd name="T24" fmla="*/ 2147483647 w 72"/>
              <a:gd name="T25" fmla="*/ 2147483647 h 96"/>
              <a:gd name="T26" fmla="*/ 2147483647 w 72"/>
              <a:gd name="T27" fmla="*/ 0 h 96"/>
              <a:gd name="T28" fmla="*/ 2147483647 w 72"/>
              <a:gd name="T29" fmla="*/ 2147483647 h 9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2"/>
              <a:gd name="T46" fmla="*/ 0 h 96"/>
              <a:gd name="T47" fmla="*/ 72 w 72"/>
              <a:gd name="T48" fmla="*/ 96 h 9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2" h="96">
                <a:moveTo>
                  <a:pt x="8" y="8"/>
                </a:moveTo>
                <a:lnTo>
                  <a:pt x="0" y="24"/>
                </a:lnTo>
                <a:lnTo>
                  <a:pt x="8" y="48"/>
                </a:lnTo>
                <a:lnTo>
                  <a:pt x="16" y="56"/>
                </a:lnTo>
                <a:lnTo>
                  <a:pt x="24" y="56"/>
                </a:lnTo>
                <a:lnTo>
                  <a:pt x="48" y="72"/>
                </a:lnTo>
                <a:lnTo>
                  <a:pt x="56" y="88"/>
                </a:lnTo>
                <a:lnTo>
                  <a:pt x="72" y="96"/>
                </a:lnTo>
                <a:lnTo>
                  <a:pt x="72" y="80"/>
                </a:lnTo>
                <a:lnTo>
                  <a:pt x="56" y="56"/>
                </a:lnTo>
                <a:lnTo>
                  <a:pt x="32" y="40"/>
                </a:lnTo>
                <a:lnTo>
                  <a:pt x="32" y="32"/>
                </a:lnTo>
                <a:lnTo>
                  <a:pt x="40" y="8"/>
                </a:lnTo>
                <a:lnTo>
                  <a:pt x="24" y="0"/>
                </a:lnTo>
                <a:lnTo>
                  <a:pt x="8" y="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9" name="Freeform 589"/>
          <p:cNvSpPr>
            <a:spLocks/>
          </p:cNvSpPr>
          <p:nvPr/>
        </p:nvSpPr>
        <p:spPr bwMode="auto">
          <a:xfrm>
            <a:off x="7558096" y="3660771"/>
            <a:ext cx="109537" cy="92075"/>
          </a:xfrm>
          <a:custGeom>
            <a:avLst/>
            <a:gdLst>
              <a:gd name="T0" fmla="*/ 0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2147483647 w 56"/>
              <a:gd name="T7" fmla="*/ 0 h 48"/>
              <a:gd name="T8" fmla="*/ 2147483647 w 56"/>
              <a:gd name="T9" fmla="*/ 2147483647 h 48"/>
              <a:gd name="T10" fmla="*/ 2147483647 w 56"/>
              <a:gd name="T11" fmla="*/ 2147483647 h 48"/>
              <a:gd name="T12" fmla="*/ 2147483647 w 56"/>
              <a:gd name="T13" fmla="*/ 2147483647 h 48"/>
              <a:gd name="T14" fmla="*/ 2147483647 w 56"/>
              <a:gd name="T15" fmla="*/ 2147483647 h 48"/>
              <a:gd name="T16" fmla="*/ 2147483647 w 56"/>
              <a:gd name="T17" fmla="*/ 2147483647 h 48"/>
              <a:gd name="T18" fmla="*/ 0 w 56"/>
              <a:gd name="T19" fmla="*/ 2147483647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48"/>
              <a:gd name="T32" fmla="*/ 56 w 56"/>
              <a:gd name="T33" fmla="*/ 48 h 4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48">
                <a:moveTo>
                  <a:pt x="0" y="40"/>
                </a:moveTo>
                <a:lnTo>
                  <a:pt x="8" y="16"/>
                </a:lnTo>
                <a:lnTo>
                  <a:pt x="24" y="16"/>
                </a:lnTo>
                <a:lnTo>
                  <a:pt x="40" y="0"/>
                </a:lnTo>
                <a:lnTo>
                  <a:pt x="56" y="16"/>
                </a:lnTo>
                <a:lnTo>
                  <a:pt x="56" y="48"/>
                </a:lnTo>
                <a:lnTo>
                  <a:pt x="40" y="40"/>
                </a:lnTo>
                <a:lnTo>
                  <a:pt x="24" y="40"/>
                </a:lnTo>
                <a:lnTo>
                  <a:pt x="16" y="32"/>
                </a:lnTo>
                <a:lnTo>
                  <a:pt x="0" y="40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0" name="Freeform 590"/>
          <p:cNvSpPr>
            <a:spLocks/>
          </p:cNvSpPr>
          <p:nvPr/>
        </p:nvSpPr>
        <p:spPr bwMode="auto">
          <a:xfrm>
            <a:off x="7502532" y="3443285"/>
            <a:ext cx="139700" cy="185737"/>
          </a:xfrm>
          <a:custGeom>
            <a:avLst/>
            <a:gdLst>
              <a:gd name="T0" fmla="*/ 2147483647 w 72"/>
              <a:gd name="T1" fmla="*/ 2147483647 h 96"/>
              <a:gd name="T2" fmla="*/ 0 w 72"/>
              <a:gd name="T3" fmla="*/ 2147483647 h 96"/>
              <a:gd name="T4" fmla="*/ 2147483647 w 72"/>
              <a:gd name="T5" fmla="*/ 2147483647 h 96"/>
              <a:gd name="T6" fmla="*/ 2147483647 w 72"/>
              <a:gd name="T7" fmla="*/ 2147483647 h 96"/>
              <a:gd name="T8" fmla="*/ 2147483647 w 72"/>
              <a:gd name="T9" fmla="*/ 2147483647 h 96"/>
              <a:gd name="T10" fmla="*/ 2147483647 w 72"/>
              <a:gd name="T11" fmla="*/ 2147483647 h 96"/>
              <a:gd name="T12" fmla="*/ 2147483647 w 72"/>
              <a:gd name="T13" fmla="*/ 2147483647 h 96"/>
              <a:gd name="T14" fmla="*/ 2147483647 w 72"/>
              <a:gd name="T15" fmla="*/ 2147483647 h 96"/>
              <a:gd name="T16" fmla="*/ 2147483647 w 72"/>
              <a:gd name="T17" fmla="*/ 2147483647 h 96"/>
              <a:gd name="T18" fmla="*/ 2147483647 w 72"/>
              <a:gd name="T19" fmla="*/ 2147483647 h 96"/>
              <a:gd name="T20" fmla="*/ 2147483647 w 72"/>
              <a:gd name="T21" fmla="*/ 2147483647 h 96"/>
              <a:gd name="T22" fmla="*/ 2147483647 w 72"/>
              <a:gd name="T23" fmla="*/ 2147483647 h 96"/>
              <a:gd name="T24" fmla="*/ 2147483647 w 72"/>
              <a:gd name="T25" fmla="*/ 2147483647 h 96"/>
              <a:gd name="T26" fmla="*/ 2147483647 w 72"/>
              <a:gd name="T27" fmla="*/ 0 h 96"/>
              <a:gd name="T28" fmla="*/ 2147483647 w 72"/>
              <a:gd name="T29" fmla="*/ 2147483647 h 9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2"/>
              <a:gd name="T46" fmla="*/ 0 h 96"/>
              <a:gd name="T47" fmla="*/ 72 w 72"/>
              <a:gd name="T48" fmla="*/ 96 h 9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2" h="96">
                <a:moveTo>
                  <a:pt x="8" y="8"/>
                </a:moveTo>
                <a:lnTo>
                  <a:pt x="0" y="24"/>
                </a:lnTo>
                <a:lnTo>
                  <a:pt x="8" y="48"/>
                </a:lnTo>
                <a:lnTo>
                  <a:pt x="16" y="56"/>
                </a:lnTo>
                <a:lnTo>
                  <a:pt x="24" y="56"/>
                </a:lnTo>
                <a:lnTo>
                  <a:pt x="48" y="72"/>
                </a:lnTo>
                <a:lnTo>
                  <a:pt x="56" y="88"/>
                </a:lnTo>
                <a:lnTo>
                  <a:pt x="72" y="96"/>
                </a:lnTo>
                <a:lnTo>
                  <a:pt x="72" y="80"/>
                </a:lnTo>
                <a:lnTo>
                  <a:pt x="56" y="56"/>
                </a:lnTo>
                <a:lnTo>
                  <a:pt x="32" y="40"/>
                </a:lnTo>
                <a:lnTo>
                  <a:pt x="32" y="32"/>
                </a:lnTo>
                <a:lnTo>
                  <a:pt x="40" y="8"/>
                </a:lnTo>
                <a:lnTo>
                  <a:pt x="24" y="0"/>
                </a:lnTo>
                <a:lnTo>
                  <a:pt x="8" y="8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1" name="Freeform 591"/>
          <p:cNvSpPr>
            <a:spLocks/>
          </p:cNvSpPr>
          <p:nvPr/>
        </p:nvSpPr>
        <p:spPr bwMode="auto">
          <a:xfrm>
            <a:off x="7558096" y="3660771"/>
            <a:ext cx="109537" cy="92075"/>
          </a:xfrm>
          <a:custGeom>
            <a:avLst/>
            <a:gdLst>
              <a:gd name="T0" fmla="*/ 0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2147483647 w 56"/>
              <a:gd name="T7" fmla="*/ 0 h 48"/>
              <a:gd name="T8" fmla="*/ 2147483647 w 56"/>
              <a:gd name="T9" fmla="*/ 2147483647 h 48"/>
              <a:gd name="T10" fmla="*/ 2147483647 w 56"/>
              <a:gd name="T11" fmla="*/ 2147483647 h 48"/>
              <a:gd name="T12" fmla="*/ 2147483647 w 56"/>
              <a:gd name="T13" fmla="*/ 2147483647 h 48"/>
              <a:gd name="T14" fmla="*/ 2147483647 w 56"/>
              <a:gd name="T15" fmla="*/ 2147483647 h 48"/>
              <a:gd name="T16" fmla="*/ 2147483647 w 56"/>
              <a:gd name="T17" fmla="*/ 2147483647 h 48"/>
              <a:gd name="T18" fmla="*/ 0 w 56"/>
              <a:gd name="T19" fmla="*/ 2147483647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48"/>
              <a:gd name="T32" fmla="*/ 56 w 56"/>
              <a:gd name="T33" fmla="*/ 48 h 4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48">
                <a:moveTo>
                  <a:pt x="0" y="40"/>
                </a:moveTo>
                <a:lnTo>
                  <a:pt x="8" y="16"/>
                </a:lnTo>
                <a:lnTo>
                  <a:pt x="24" y="16"/>
                </a:lnTo>
                <a:lnTo>
                  <a:pt x="40" y="0"/>
                </a:lnTo>
                <a:lnTo>
                  <a:pt x="56" y="16"/>
                </a:lnTo>
                <a:lnTo>
                  <a:pt x="56" y="48"/>
                </a:lnTo>
                <a:lnTo>
                  <a:pt x="40" y="40"/>
                </a:lnTo>
                <a:lnTo>
                  <a:pt x="24" y="40"/>
                </a:lnTo>
                <a:lnTo>
                  <a:pt x="16" y="32"/>
                </a:lnTo>
                <a:lnTo>
                  <a:pt x="0" y="40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2" name="Freeform 592"/>
          <p:cNvSpPr>
            <a:spLocks/>
          </p:cNvSpPr>
          <p:nvPr/>
        </p:nvSpPr>
        <p:spPr bwMode="auto">
          <a:xfrm>
            <a:off x="7480307" y="3862384"/>
            <a:ext cx="141288" cy="171450"/>
          </a:xfrm>
          <a:custGeom>
            <a:avLst/>
            <a:gdLst>
              <a:gd name="T0" fmla="*/ 2147483647 w 72"/>
              <a:gd name="T1" fmla="*/ 2147483647 h 88"/>
              <a:gd name="T2" fmla="*/ 2147483647 w 72"/>
              <a:gd name="T3" fmla="*/ 2147483647 h 88"/>
              <a:gd name="T4" fmla="*/ 0 w 72"/>
              <a:gd name="T5" fmla="*/ 2147483647 h 88"/>
              <a:gd name="T6" fmla="*/ 0 w 72"/>
              <a:gd name="T7" fmla="*/ 2147483647 h 88"/>
              <a:gd name="T8" fmla="*/ 2147483647 w 72"/>
              <a:gd name="T9" fmla="*/ 2147483647 h 88"/>
              <a:gd name="T10" fmla="*/ 2147483647 w 72"/>
              <a:gd name="T11" fmla="*/ 2147483647 h 88"/>
              <a:gd name="T12" fmla="*/ 2147483647 w 72"/>
              <a:gd name="T13" fmla="*/ 2147483647 h 88"/>
              <a:gd name="T14" fmla="*/ 2147483647 w 72"/>
              <a:gd name="T15" fmla="*/ 0 h 88"/>
              <a:gd name="T16" fmla="*/ 2147483647 w 72"/>
              <a:gd name="T17" fmla="*/ 2147483647 h 88"/>
              <a:gd name="T18" fmla="*/ 2147483647 w 72"/>
              <a:gd name="T19" fmla="*/ 2147483647 h 88"/>
              <a:gd name="T20" fmla="*/ 2147483647 w 72"/>
              <a:gd name="T21" fmla="*/ 2147483647 h 88"/>
              <a:gd name="T22" fmla="*/ 2147483647 w 72"/>
              <a:gd name="T23" fmla="*/ 2147483647 h 88"/>
              <a:gd name="T24" fmla="*/ 2147483647 w 72"/>
              <a:gd name="T25" fmla="*/ 2147483647 h 88"/>
              <a:gd name="T26" fmla="*/ 2147483647 w 72"/>
              <a:gd name="T27" fmla="*/ 2147483647 h 88"/>
              <a:gd name="T28" fmla="*/ 2147483647 w 72"/>
              <a:gd name="T29" fmla="*/ 2147483647 h 88"/>
              <a:gd name="T30" fmla="*/ 2147483647 w 72"/>
              <a:gd name="T31" fmla="*/ 2147483647 h 88"/>
              <a:gd name="T32" fmla="*/ 2147483647 w 72"/>
              <a:gd name="T33" fmla="*/ 2147483647 h 88"/>
              <a:gd name="T34" fmla="*/ 2147483647 w 72"/>
              <a:gd name="T35" fmla="*/ 2147483647 h 88"/>
              <a:gd name="T36" fmla="*/ 2147483647 w 72"/>
              <a:gd name="T37" fmla="*/ 2147483647 h 88"/>
              <a:gd name="T38" fmla="*/ 2147483647 w 72"/>
              <a:gd name="T39" fmla="*/ 2147483647 h 88"/>
              <a:gd name="T40" fmla="*/ 2147483647 w 72"/>
              <a:gd name="T41" fmla="*/ 2147483647 h 88"/>
              <a:gd name="T42" fmla="*/ 2147483647 w 72"/>
              <a:gd name="T43" fmla="*/ 2147483647 h 88"/>
              <a:gd name="T44" fmla="*/ 2147483647 w 72"/>
              <a:gd name="T45" fmla="*/ 2147483647 h 88"/>
              <a:gd name="T46" fmla="*/ 2147483647 w 72"/>
              <a:gd name="T47" fmla="*/ 2147483647 h 8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88"/>
              <a:gd name="T74" fmla="*/ 72 w 72"/>
              <a:gd name="T75" fmla="*/ 88 h 88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88">
                <a:moveTo>
                  <a:pt x="8" y="88"/>
                </a:moveTo>
                <a:lnTo>
                  <a:pt x="8" y="72"/>
                </a:lnTo>
                <a:lnTo>
                  <a:pt x="0" y="56"/>
                </a:lnTo>
                <a:lnTo>
                  <a:pt x="0" y="48"/>
                </a:lnTo>
                <a:lnTo>
                  <a:pt x="16" y="16"/>
                </a:lnTo>
                <a:lnTo>
                  <a:pt x="24" y="8"/>
                </a:lnTo>
                <a:lnTo>
                  <a:pt x="40" y="8"/>
                </a:lnTo>
                <a:lnTo>
                  <a:pt x="72" y="0"/>
                </a:lnTo>
                <a:lnTo>
                  <a:pt x="72" y="8"/>
                </a:lnTo>
                <a:lnTo>
                  <a:pt x="56" y="8"/>
                </a:lnTo>
                <a:lnTo>
                  <a:pt x="32" y="16"/>
                </a:lnTo>
                <a:lnTo>
                  <a:pt x="24" y="32"/>
                </a:lnTo>
                <a:lnTo>
                  <a:pt x="56" y="32"/>
                </a:lnTo>
                <a:lnTo>
                  <a:pt x="56" y="40"/>
                </a:lnTo>
                <a:lnTo>
                  <a:pt x="48" y="48"/>
                </a:lnTo>
                <a:lnTo>
                  <a:pt x="40" y="56"/>
                </a:lnTo>
                <a:lnTo>
                  <a:pt x="56" y="72"/>
                </a:lnTo>
                <a:lnTo>
                  <a:pt x="64" y="88"/>
                </a:lnTo>
                <a:lnTo>
                  <a:pt x="48" y="88"/>
                </a:lnTo>
                <a:lnTo>
                  <a:pt x="32" y="72"/>
                </a:lnTo>
                <a:lnTo>
                  <a:pt x="24" y="56"/>
                </a:lnTo>
                <a:lnTo>
                  <a:pt x="24" y="80"/>
                </a:lnTo>
                <a:lnTo>
                  <a:pt x="24" y="88"/>
                </a:lnTo>
                <a:lnTo>
                  <a:pt x="8" y="8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3" name="Freeform 593"/>
          <p:cNvSpPr>
            <a:spLocks/>
          </p:cNvSpPr>
          <p:nvPr/>
        </p:nvSpPr>
        <p:spPr bwMode="auto">
          <a:xfrm>
            <a:off x="7154871" y="4063998"/>
            <a:ext cx="263525" cy="61913"/>
          </a:xfrm>
          <a:custGeom>
            <a:avLst/>
            <a:gdLst>
              <a:gd name="T0" fmla="*/ 0 w 136"/>
              <a:gd name="T1" fmla="*/ 0 h 32"/>
              <a:gd name="T2" fmla="*/ 2147483647 w 136"/>
              <a:gd name="T3" fmla="*/ 0 h 32"/>
              <a:gd name="T4" fmla="*/ 2147483647 w 136"/>
              <a:gd name="T5" fmla="*/ 0 h 32"/>
              <a:gd name="T6" fmla="*/ 2147483647 w 136"/>
              <a:gd name="T7" fmla="*/ 0 h 32"/>
              <a:gd name="T8" fmla="*/ 2147483647 w 136"/>
              <a:gd name="T9" fmla="*/ 2147483647 h 32"/>
              <a:gd name="T10" fmla="*/ 2147483647 w 136"/>
              <a:gd name="T11" fmla="*/ 2147483647 h 32"/>
              <a:gd name="T12" fmla="*/ 2147483647 w 136"/>
              <a:gd name="T13" fmla="*/ 2147483647 h 32"/>
              <a:gd name="T14" fmla="*/ 2147483647 w 136"/>
              <a:gd name="T15" fmla="*/ 2147483647 h 32"/>
              <a:gd name="T16" fmla="*/ 2147483647 w 136"/>
              <a:gd name="T17" fmla="*/ 2147483647 h 32"/>
              <a:gd name="T18" fmla="*/ 2147483647 w 136"/>
              <a:gd name="T19" fmla="*/ 2147483647 h 32"/>
              <a:gd name="T20" fmla="*/ 0 w 136"/>
              <a:gd name="T21" fmla="*/ 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6"/>
              <a:gd name="T34" fmla="*/ 0 h 32"/>
              <a:gd name="T35" fmla="*/ 136 w 136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6" h="32">
                <a:moveTo>
                  <a:pt x="0" y="0"/>
                </a:moveTo>
                <a:lnTo>
                  <a:pt x="40" y="0"/>
                </a:lnTo>
                <a:lnTo>
                  <a:pt x="64" y="0"/>
                </a:lnTo>
                <a:lnTo>
                  <a:pt x="80" y="0"/>
                </a:lnTo>
                <a:lnTo>
                  <a:pt x="96" y="8"/>
                </a:lnTo>
                <a:lnTo>
                  <a:pt x="128" y="16"/>
                </a:lnTo>
                <a:lnTo>
                  <a:pt x="136" y="32"/>
                </a:lnTo>
                <a:lnTo>
                  <a:pt x="104" y="24"/>
                </a:lnTo>
                <a:lnTo>
                  <a:pt x="80" y="24"/>
                </a:lnTo>
                <a:lnTo>
                  <a:pt x="32" y="16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4" name="Freeform 594"/>
          <p:cNvSpPr>
            <a:spLocks/>
          </p:cNvSpPr>
          <p:nvPr/>
        </p:nvSpPr>
        <p:spPr bwMode="auto">
          <a:xfrm>
            <a:off x="3097221" y="2416173"/>
            <a:ext cx="155575" cy="187325"/>
          </a:xfrm>
          <a:custGeom>
            <a:avLst/>
            <a:gdLst>
              <a:gd name="T0" fmla="*/ 0 w 80"/>
              <a:gd name="T1" fmla="*/ 2147483647 h 96"/>
              <a:gd name="T2" fmla="*/ 0 w 80"/>
              <a:gd name="T3" fmla="*/ 2147483647 h 96"/>
              <a:gd name="T4" fmla="*/ 0 w 80"/>
              <a:gd name="T5" fmla="*/ 2147483647 h 96"/>
              <a:gd name="T6" fmla="*/ 2147483647 w 80"/>
              <a:gd name="T7" fmla="*/ 2147483647 h 96"/>
              <a:gd name="T8" fmla="*/ 2147483647 w 80"/>
              <a:gd name="T9" fmla="*/ 0 h 96"/>
              <a:gd name="T10" fmla="*/ 2147483647 w 80"/>
              <a:gd name="T11" fmla="*/ 2147483647 h 96"/>
              <a:gd name="T12" fmla="*/ 2147483647 w 80"/>
              <a:gd name="T13" fmla="*/ 2147483647 h 96"/>
              <a:gd name="T14" fmla="*/ 2147483647 w 80"/>
              <a:gd name="T15" fmla="*/ 2147483647 h 96"/>
              <a:gd name="T16" fmla="*/ 2147483647 w 80"/>
              <a:gd name="T17" fmla="*/ 2147483647 h 96"/>
              <a:gd name="T18" fmla="*/ 2147483647 w 80"/>
              <a:gd name="T19" fmla="*/ 2147483647 h 96"/>
              <a:gd name="T20" fmla="*/ 2147483647 w 80"/>
              <a:gd name="T21" fmla="*/ 2147483647 h 96"/>
              <a:gd name="T22" fmla="*/ 2147483647 w 80"/>
              <a:gd name="T23" fmla="*/ 2147483647 h 96"/>
              <a:gd name="T24" fmla="*/ 2147483647 w 80"/>
              <a:gd name="T25" fmla="*/ 2147483647 h 96"/>
              <a:gd name="T26" fmla="*/ 2147483647 w 80"/>
              <a:gd name="T27" fmla="*/ 2147483647 h 96"/>
              <a:gd name="T28" fmla="*/ 2147483647 w 80"/>
              <a:gd name="T29" fmla="*/ 2147483647 h 96"/>
              <a:gd name="T30" fmla="*/ 2147483647 w 80"/>
              <a:gd name="T31" fmla="*/ 2147483647 h 96"/>
              <a:gd name="T32" fmla="*/ 0 w 80"/>
              <a:gd name="T33" fmla="*/ 2147483647 h 9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0"/>
              <a:gd name="T52" fmla="*/ 0 h 96"/>
              <a:gd name="T53" fmla="*/ 80 w 80"/>
              <a:gd name="T54" fmla="*/ 96 h 9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0" h="96">
                <a:moveTo>
                  <a:pt x="0" y="80"/>
                </a:moveTo>
                <a:lnTo>
                  <a:pt x="0" y="64"/>
                </a:lnTo>
                <a:lnTo>
                  <a:pt x="0" y="48"/>
                </a:lnTo>
                <a:lnTo>
                  <a:pt x="24" y="16"/>
                </a:lnTo>
                <a:lnTo>
                  <a:pt x="40" y="0"/>
                </a:lnTo>
                <a:lnTo>
                  <a:pt x="40" y="16"/>
                </a:lnTo>
                <a:lnTo>
                  <a:pt x="32" y="32"/>
                </a:lnTo>
                <a:lnTo>
                  <a:pt x="40" y="40"/>
                </a:lnTo>
                <a:lnTo>
                  <a:pt x="72" y="56"/>
                </a:lnTo>
                <a:lnTo>
                  <a:pt x="80" y="72"/>
                </a:lnTo>
                <a:lnTo>
                  <a:pt x="80" y="88"/>
                </a:lnTo>
                <a:lnTo>
                  <a:pt x="64" y="96"/>
                </a:lnTo>
                <a:lnTo>
                  <a:pt x="56" y="80"/>
                </a:lnTo>
                <a:lnTo>
                  <a:pt x="40" y="88"/>
                </a:lnTo>
                <a:lnTo>
                  <a:pt x="32" y="80"/>
                </a:lnTo>
                <a:lnTo>
                  <a:pt x="8" y="72"/>
                </a:lnTo>
                <a:lnTo>
                  <a:pt x="0" y="80"/>
                </a:lnTo>
                <a:close/>
              </a:path>
            </a:pathLst>
          </a:custGeom>
          <a:solidFill>
            <a:srgbClr val="ABD3F1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5" name="Freeform 595"/>
          <p:cNvSpPr>
            <a:spLocks/>
          </p:cNvSpPr>
          <p:nvPr/>
        </p:nvSpPr>
        <p:spPr bwMode="auto">
          <a:xfrm>
            <a:off x="2444757" y="3317871"/>
            <a:ext cx="279400" cy="77788"/>
          </a:xfrm>
          <a:custGeom>
            <a:avLst/>
            <a:gdLst>
              <a:gd name="T0" fmla="*/ 2147483647 w 144"/>
              <a:gd name="T1" fmla="*/ 2147483647 h 40"/>
              <a:gd name="T2" fmla="*/ 2147483647 w 144"/>
              <a:gd name="T3" fmla="*/ 0 h 40"/>
              <a:gd name="T4" fmla="*/ 2147483647 w 144"/>
              <a:gd name="T5" fmla="*/ 0 h 40"/>
              <a:gd name="T6" fmla="*/ 2147483647 w 144"/>
              <a:gd name="T7" fmla="*/ 2147483647 h 40"/>
              <a:gd name="T8" fmla="*/ 2147483647 w 144"/>
              <a:gd name="T9" fmla="*/ 2147483647 h 40"/>
              <a:gd name="T10" fmla="*/ 2147483647 w 144"/>
              <a:gd name="T11" fmla="*/ 2147483647 h 40"/>
              <a:gd name="T12" fmla="*/ 2147483647 w 144"/>
              <a:gd name="T13" fmla="*/ 2147483647 h 40"/>
              <a:gd name="T14" fmla="*/ 2147483647 w 144"/>
              <a:gd name="T15" fmla="*/ 2147483647 h 40"/>
              <a:gd name="T16" fmla="*/ 2147483647 w 144"/>
              <a:gd name="T17" fmla="*/ 2147483647 h 40"/>
              <a:gd name="T18" fmla="*/ 2147483647 w 144"/>
              <a:gd name="T19" fmla="*/ 2147483647 h 40"/>
              <a:gd name="T20" fmla="*/ 2147483647 w 144"/>
              <a:gd name="T21" fmla="*/ 2147483647 h 40"/>
              <a:gd name="T22" fmla="*/ 2147483647 w 144"/>
              <a:gd name="T23" fmla="*/ 2147483647 h 40"/>
              <a:gd name="T24" fmla="*/ 2147483647 w 144"/>
              <a:gd name="T25" fmla="*/ 2147483647 h 40"/>
              <a:gd name="T26" fmla="*/ 2147483647 w 144"/>
              <a:gd name="T27" fmla="*/ 2147483647 h 40"/>
              <a:gd name="T28" fmla="*/ 0 w 144"/>
              <a:gd name="T29" fmla="*/ 2147483647 h 40"/>
              <a:gd name="T30" fmla="*/ 2147483647 w 144"/>
              <a:gd name="T31" fmla="*/ 2147483647 h 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44"/>
              <a:gd name="T49" fmla="*/ 0 h 40"/>
              <a:gd name="T50" fmla="*/ 144 w 144"/>
              <a:gd name="T51" fmla="*/ 40 h 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44" h="40">
                <a:moveTo>
                  <a:pt x="8" y="8"/>
                </a:moveTo>
                <a:lnTo>
                  <a:pt x="32" y="0"/>
                </a:lnTo>
                <a:lnTo>
                  <a:pt x="80" y="0"/>
                </a:lnTo>
                <a:lnTo>
                  <a:pt x="104" y="16"/>
                </a:lnTo>
                <a:lnTo>
                  <a:pt x="112" y="24"/>
                </a:lnTo>
                <a:lnTo>
                  <a:pt x="136" y="32"/>
                </a:lnTo>
                <a:lnTo>
                  <a:pt x="144" y="40"/>
                </a:lnTo>
                <a:lnTo>
                  <a:pt x="136" y="40"/>
                </a:lnTo>
                <a:lnTo>
                  <a:pt x="104" y="40"/>
                </a:lnTo>
                <a:lnTo>
                  <a:pt x="96" y="32"/>
                </a:lnTo>
                <a:lnTo>
                  <a:pt x="88" y="24"/>
                </a:lnTo>
                <a:lnTo>
                  <a:pt x="64" y="16"/>
                </a:lnTo>
                <a:lnTo>
                  <a:pt x="40" y="16"/>
                </a:lnTo>
                <a:lnTo>
                  <a:pt x="24" y="16"/>
                </a:lnTo>
                <a:lnTo>
                  <a:pt x="0" y="16"/>
                </a:lnTo>
                <a:lnTo>
                  <a:pt x="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6" name="Freeform 596"/>
          <p:cNvSpPr>
            <a:spLocks/>
          </p:cNvSpPr>
          <p:nvPr/>
        </p:nvSpPr>
        <p:spPr bwMode="auto">
          <a:xfrm>
            <a:off x="2724158" y="3411534"/>
            <a:ext cx="169863" cy="46037"/>
          </a:xfrm>
          <a:custGeom>
            <a:avLst/>
            <a:gdLst>
              <a:gd name="T0" fmla="*/ 2147483647 w 88"/>
              <a:gd name="T1" fmla="*/ 0 h 24"/>
              <a:gd name="T2" fmla="*/ 2147483647 w 88"/>
              <a:gd name="T3" fmla="*/ 2147483647 h 24"/>
              <a:gd name="T4" fmla="*/ 0 w 88"/>
              <a:gd name="T5" fmla="*/ 2147483647 h 24"/>
              <a:gd name="T6" fmla="*/ 2147483647 w 88"/>
              <a:gd name="T7" fmla="*/ 2147483647 h 24"/>
              <a:gd name="T8" fmla="*/ 2147483647 w 88"/>
              <a:gd name="T9" fmla="*/ 2147483647 h 24"/>
              <a:gd name="T10" fmla="*/ 2147483647 w 88"/>
              <a:gd name="T11" fmla="*/ 2147483647 h 24"/>
              <a:gd name="T12" fmla="*/ 2147483647 w 88"/>
              <a:gd name="T13" fmla="*/ 2147483647 h 24"/>
              <a:gd name="T14" fmla="*/ 2147483647 w 88"/>
              <a:gd name="T15" fmla="*/ 2147483647 h 24"/>
              <a:gd name="T16" fmla="*/ 2147483647 w 88"/>
              <a:gd name="T17" fmla="*/ 2147483647 h 24"/>
              <a:gd name="T18" fmla="*/ 2147483647 w 88"/>
              <a:gd name="T19" fmla="*/ 0 h 24"/>
              <a:gd name="T20" fmla="*/ 2147483647 w 88"/>
              <a:gd name="T21" fmla="*/ 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8"/>
              <a:gd name="T34" fmla="*/ 0 h 24"/>
              <a:gd name="T35" fmla="*/ 88 w 88"/>
              <a:gd name="T36" fmla="*/ 24 h 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8" h="24">
                <a:moveTo>
                  <a:pt x="16" y="0"/>
                </a:moveTo>
                <a:lnTo>
                  <a:pt x="16" y="8"/>
                </a:lnTo>
                <a:lnTo>
                  <a:pt x="0" y="8"/>
                </a:lnTo>
                <a:lnTo>
                  <a:pt x="16" y="16"/>
                </a:lnTo>
                <a:lnTo>
                  <a:pt x="24" y="24"/>
                </a:lnTo>
                <a:lnTo>
                  <a:pt x="40" y="24"/>
                </a:lnTo>
                <a:lnTo>
                  <a:pt x="56" y="16"/>
                </a:lnTo>
                <a:lnTo>
                  <a:pt x="88" y="16"/>
                </a:lnTo>
                <a:lnTo>
                  <a:pt x="72" y="8"/>
                </a:lnTo>
                <a:lnTo>
                  <a:pt x="48" y="0"/>
                </a:lnTo>
                <a:lnTo>
                  <a:pt x="16" y="0"/>
                </a:lnTo>
                <a:close/>
              </a:path>
            </a:pathLst>
          </a:custGeom>
          <a:solidFill>
            <a:srgbClr val="ABD3F1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7" name="Freeform 597"/>
          <p:cNvSpPr>
            <a:spLocks/>
          </p:cNvSpPr>
          <p:nvPr/>
        </p:nvSpPr>
        <p:spPr bwMode="auto">
          <a:xfrm>
            <a:off x="3097221" y="2416173"/>
            <a:ext cx="155575" cy="187325"/>
          </a:xfrm>
          <a:custGeom>
            <a:avLst/>
            <a:gdLst>
              <a:gd name="T0" fmla="*/ 0 w 80"/>
              <a:gd name="T1" fmla="*/ 2147483647 h 96"/>
              <a:gd name="T2" fmla="*/ 0 w 80"/>
              <a:gd name="T3" fmla="*/ 2147483647 h 96"/>
              <a:gd name="T4" fmla="*/ 0 w 80"/>
              <a:gd name="T5" fmla="*/ 2147483647 h 96"/>
              <a:gd name="T6" fmla="*/ 2147483647 w 80"/>
              <a:gd name="T7" fmla="*/ 2147483647 h 96"/>
              <a:gd name="T8" fmla="*/ 2147483647 w 80"/>
              <a:gd name="T9" fmla="*/ 0 h 96"/>
              <a:gd name="T10" fmla="*/ 2147483647 w 80"/>
              <a:gd name="T11" fmla="*/ 2147483647 h 96"/>
              <a:gd name="T12" fmla="*/ 2147483647 w 80"/>
              <a:gd name="T13" fmla="*/ 2147483647 h 96"/>
              <a:gd name="T14" fmla="*/ 2147483647 w 80"/>
              <a:gd name="T15" fmla="*/ 2147483647 h 96"/>
              <a:gd name="T16" fmla="*/ 2147483647 w 80"/>
              <a:gd name="T17" fmla="*/ 2147483647 h 96"/>
              <a:gd name="T18" fmla="*/ 2147483647 w 80"/>
              <a:gd name="T19" fmla="*/ 2147483647 h 96"/>
              <a:gd name="T20" fmla="*/ 2147483647 w 80"/>
              <a:gd name="T21" fmla="*/ 2147483647 h 96"/>
              <a:gd name="T22" fmla="*/ 2147483647 w 80"/>
              <a:gd name="T23" fmla="*/ 2147483647 h 96"/>
              <a:gd name="T24" fmla="*/ 2147483647 w 80"/>
              <a:gd name="T25" fmla="*/ 2147483647 h 96"/>
              <a:gd name="T26" fmla="*/ 2147483647 w 80"/>
              <a:gd name="T27" fmla="*/ 2147483647 h 96"/>
              <a:gd name="T28" fmla="*/ 2147483647 w 80"/>
              <a:gd name="T29" fmla="*/ 2147483647 h 96"/>
              <a:gd name="T30" fmla="*/ 2147483647 w 80"/>
              <a:gd name="T31" fmla="*/ 2147483647 h 96"/>
              <a:gd name="T32" fmla="*/ 0 w 80"/>
              <a:gd name="T33" fmla="*/ 2147483647 h 9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0"/>
              <a:gd name="T52" fmla="*/ 0 h 96"/>
              <a:gd name="T53" fmla="*/ 80 w 80"/>
              <a:gd name="T54" fmla="*/ 96 h 9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0" h="96">
                <a:moveTo>
                  <a:pt x="0" y="80"/>
                </a:moveTo>
                <a:lnTo>
                  <a:pt x="0" y="64"/>
                </a:lnTo>
                <a:lnTo>
                  <a:pt x="0" y="48"/>
                </a:lnTo>
                <a:lnTo>
                  <a:pt x="24" y="16"/>
                </a:lnTo>
                <a:lnTo>
                  <a:pt x="40" y="0"/>
                </a:lnTo>
                <a:lnTo>
                  <a:pt x="40" y="16"/>
                </a:lnTo>
                <a:lnTo>
                  <a:pt x="32" y="32"/>
                </a:lnTo>
                <a:lnTo>
                  <a:pt x="40" y="40"/>
                </a:lnTo>
                <a:lnTo>
                  <a:pt x="72" y="56"/>
                </a:lnTo>
                <a:lnTo>
                  <a:pt x="80" y="72"/>
                </a:lnTo>
                <a:lnTo>
                  <a:pt x="80" y="88"/>
                </a:lnTo>
                <a:lnTo>
                  <a:pt x="64" y="96"/>
                </a:lnTo>
                <a:lnTo>
                  <a:pt x="56" y="80"/>
                </a:lnTo>
                <a:lnTo>
                  <a:pt x="40" y="88"/>
                </a:lnTo>
                <a:lnTo>
                  <a:pt x="32" y="80"/>
                </a:lnTo>
                <a:lnTo>
                  <a:pt x="8" y="72"/>
                </a:lnTo>
                <a:lnTo>
                  <a:pt x="0" y="80"/>
                </a:lnTo>
                <a:close/>
              </a:path>
            </a:pathLst>
          </a:custGeom>
          <a:solidFill>
            <a:srgbClr val="FFC0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8" name="Freeform 598"/>
          <p:cNvSpPr>
            <a:spLocks/>
          </p:cNvSpPr>
          <p:nvPr/>
        </p:nvSpPr>
        <p:spPr bwMode="auto">
          <a:xfrm>
            <a:off x="2724158" y="3411534"/>
            <a:ext cx="169863" cy="46037"/>
          </a:xfrm>
          <a:custGeom>
            <a:avLst/>
            <a:gdLst>
              <a:gd name="T0" fmla="*/ 2147483647 w 88"/>
              <a:gd name="T1" fmla="*/ 0 h 24"/>
              <a:gd name="T2" fmla="*/ 2147483647 w 88"/>
              <a:gd name="T3" fmla="*/ 2147483647 h 24"/>
              <a:gd name="T4" fmla="*/ 0 w 88"/>
              <a:gd name="T5" fmla="*/ 2147483647 h 24"/>
              <a:gd name="T6" fmla="*/ 2147483647 w 88"/>
              <a:gd name="T7" fmla="*/ 2147483647 h 24"/>
              <a:gd name="T8" fmla="*/ 2147483647 w 88"/>
              <a:gd name="T9" fmla="*/ 2147483647 h 24"/>
              <a:gd name="T10" fmla="*/ 2147483647 w 88"/>
              <a:gd name="T11" fmla="*/ 2147483647 h 24"/>
              <a:gd name="T12" fmla="*/ 2147483647 w 88"/>
              <a:gd name="T13" fmla="*/ 2147483647 h 24"/>
              <a:gd name="T14" fmla="*/ 2147483647 w 88"/>
              <a:gd name="T15" fmla="*/ 2147483647 h 24"/>
              <a:gd name="T16" fmla="*/ 2147483647 w 88"/>
              <a:gd name="T17" fmla="*/ 2147483647 h 24"/>
              <a:gd name="T18" fmla="*/ 2147483647 w 88"/>
              <a:gd name="T19" fmla="*/ 0 h 24"/>
              <a:gd name="T20" fmla="*/ 2147483647 w 88"/>
              <a:gd name="T21" fmla="*/ 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8"/>
              <a:gd name="T34" fmla="*/ 0 h 24"/>
              <a:gd name="T35" fmla="*/ 88 w 88"/>
              <a:gd name="T36" fmla="*/ 24 h 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8" h="24">
                <a:moveTo>
                  <a:pt x="16" y="0"/>
                </a:moveTo>
                <a:lnTo>
                  <a:pt x="16" y="8"/>
                </a:lnTo>
                <a:lnTo>
                  <a:pt x="0" y="8"/>
                </a:lnTo>
                <a:lnTo>
                  <a:pt x="16" y="16"/>
                </a:lnTo>
                <a:lnTo>
                  <a:pt x="24" y="24"/>
                </a:lnTo>
                <a:lnTo>
                  <a:pt x="40" y="24"/>
                </a:lnTo>
                <a:lnTo>
                  <a:pt x="56" y="16"/>
                </a:lnTo>
                <a:lnTo>
                  <a:pt x="88" y="16"/>
                </a:lnTo>
                <a:lnTo>
                  <a:pt x="72" y="8"/>
                </a:lnTo>
                <a:lnTo>
                  <a:pt x="48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9" name="Freeform 599"/>
          <p:cNvSpPr>
            <a:spLocks/>
          </p:cNvSpPr>
          <p:nvPr/>
        </p:nvSpPr>
        <p:spPr bwMode="auto">
          <a:xfrm>
            <a:off x="4838707" y="2882898"/>
            <a:ext cx="77788" cy="47625"/>
          </a:xfrm>
          <a:custGeom>
            <a:avLst/>
            <a:gdLst>
              <a:gd name="T0" fmla="*/ 0 w 40"/>
              <a:gd name="T1" fmla="*/ 2147483647 h 24"/>
              <a:gd name="T2" fmla="*/ 2147483647 w 40"/>
              <a:gd name="T3" fmla="*/ 0 h 24"/>
              <a:gd name="T4" fmla="*/ 2147483647 w 40"/>
              <a:gd name="T5" fmla="*/ 0 h 24"/>
              <a:gd name="T6" fmla="*/ 2147483647 w 40"/>
              <a:gd name="T7" fmla="*/ 2147483647 h 24"/>
              <a:gd name="T8" fmla="*/ 2147483647 w 40"/>
              <a:gd name="T9" fmla="*/ 2147483647 h 24"/>
              <a:gd name="T10" fmla="*/ 2147483647 w 40"/>
              <a:gd name="T11" fmla="*/ 2147483647 h 24"/>
              <a:gd name="T12" fmla="*/ 0 w 40"/>
              <a:gd name="T13" fmla="*/ 2147483647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24"/>
              <a:gd name="T23" fmla="*/ 40 w 40"/>
              <a:gd name="T24" fmla="*/ 24 h 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24">
                <a:moveTo>
                  <a:pt x="0" y="8"/>
                </a:moveTo>
                <a:lnTo>
                  <a:pt x="24" y="0"/>
                </a:lnTo>
                <a:lnTo>
                  <a:pt x="40" y="0"/>
                </a:lnTo>
                <a:lnTo>
                  <a:pt x="40" y="8"/>
                </a:lnTo>
                <a:lnTo>
                  <a:pt x="40" y="24"/>
                </a:lnTo>
                <a:lnTo>
                  <a:pt x="24" y="16"/>
                </a:lnTo>
                <a:lnTo>
                  <a:pt x="0" y="8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0" name="Freeform 600"/>
          <p:cNvSpPr>
            <a:spLocks/>
          </p:cNvSpPr>
          <p:nvPr/>
        </p:nvSpPr>
        <p:spPr bwMode="auto">
          <a:xfrm>
            <a:off x="4760920" y="2789234"/>
            <a:ext cx="31750" cy="63500"/>
          </a:xfrm>
          <a:custGeom>
            <a:avLst/>
            <a:gdLst>
              <a:gd name="T0" fmla="*/ 0 w 16"/>
              <a:gd name="T1" fmla="*/ 2147483647 h 32"/>
              <a:gd name="T2" fmla="*/ 0 w 16"/>
              <a:gd name="T3" fmla="*/ 2147483647 h 32"/>
              <a:gd name="T4" fmla="*/ 2147483647 w 16"/>
              <a:gd name="T5" fmla="*/ 0 h 32"/>
              <a:gd name="T6" fmla="*/ 2147483647 w 16"/>
              <a:gd name="T7" fmla="*/ 2147483647 h 32"/>
              <a:gd name="T8" fmla="*/ 2147483647 w 16"/>
              <a:gd name="T9" fmla="*/ 2147483647 h 32"/>
              <a:gd name="T10" fmla="*/ 0 w 16"/>
              <a:gd name="T11" fmla="*/ 2147483647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32"/>
              <a:gd name="T20" fmla="*/ 16 w 16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32">
                <a:moveTo>
                  <a:pt x="0" y="32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16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1" name="Freeform 601"/>
          <p:cNvSpPr>
            <a:spLocks/>
          </p:cNvSpPr>
          <p:nvPr/>
        </p:nvSpPr>
        <p:spPr bwMode="auto">
          <a:xfrm>
            <a:off x="4838707" y="2882898"/>
            <a:ext cx="77788" cy="47625"/>
          </a:xfrm>
          <a:custGeom>
            <a:avLst/>
            <a:gdLst>
              <a:gd name="T0" fmla="*/ 0 w 40"/>
              <a:gd name="T1" fmla="*/ 2147483647 h 24"/>
              <a:gd name="T2" fmla="*/ 2147483647 w 40"/>
              <a:gd name="T3" fmla="*/ 0 h 24"/>
              <a:gd name="T4" fmla="*/ 2147483647 w 40"/>
              <a:gd name="T5" fmla="*/ 0 h 24"/>
              <a:gd name="T6" fmla="*/ 2147483647 w 40"/>
              <a:gd name="T7" fmla="*/ 2147483647 h 24"/>
              <a:gd name="T8" fmla="*/ 2147483647 w 40"/>
              <a:gd name="T9" fmla="*/ 2147483647 h 24"/>
              <a:gd name="T10" fmla="*/ 2147483647 w 40"/>
              <a:gd name="T11" fmla="*/ 2147483647 h 24"/>
              <a:gd name="T12" fmla="*/ 0 w 40"/>
              <a:gd name="T13" fmla="*/ 2147483647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24"/>
              <a:gd name="T23" fmla="*/ 40 w 40"/>
              <a:gd name="T24" fmla="*/ 24 h 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24">
                <a:moveTo>
                  <a:pt x="0" y="8"/>
                </a:moveTo>
                <a:lnTo>
                  <a:pt x="24" y="0"/>
                </a:lnTo>
                <a:lnTo>
                  <a:pt x="40" y="0"/>
                </a:lnTo>
                <a:lnTo>
                  <a:pt x="40" y="8"/>
                </a:lnTo>
                <a:lnTo>
                  <a:pt x="40" y="24"/>
                </a:lnTo>
                <a:lnTo>
                  <a:pt x="24" y="16"/>
                </a:lnTo>
                <a:lnTo>
                  <a:pt x="0" y="8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2" name="Freeform 602"/>
          <p:cNvSpPr>
            <a:spLocks/>
          </p:cNvSpPr>
          <p:nvPr/>
        </p:nvSpPr>
        <p:spPr bwMode="auto">
          <a:xfrm>
            <a:off x="4760920" y="2789234"/>
            <a:ext cx="31750" cy="63500"/>
          </a:xfrm>
          <a:custGeom>
            <a:avLst/>
            <a:gdLst>
              <a:gd name="T0" fmla="*/ 0 w 16"/>
              <a:gd name="T1" fmla="*/ 2147483647 h 32"/>
              <a:gd name="T2" fmla="*/ 0 w 16"/>
              <a:gd name="T3" fmla="*/ 2147483647 h 32"/>
              <a:gd name="T4" fmla="*/ 2147483647 w 16"/>
              <a:gd name="T5" fmla="*/ 0 h 32"/>
              <a:gd name="T6" fmla="*/ 2147483647 w 16"/>
              <a:gd name="T7" fmla="*/ 2147483647 h 32"/>
              <a:gd name="T8" fmla="*/ 2147483647 w 16"/>
              <a:gd name="T9" fmla="*/ 2147483647 h 32"/>
              <a:gd name="T10" fmla="*/ 0 w 16"/>
              <a:gd name="T11" fmla="*/ 2147483647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32"/>
              <a:gd name="T20" fmla="*/ 16 w 16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32">
                <a:moveTo>
                  <a:pt x="0" y="32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16" y="32"/>
                </a:lnTo>
                <a:lnTo>
                  <a:pt x="0" y="32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3" name="Freeform 603"/>
          <p:cNvSpPr>
            <a:spLocks/>
          </p:cNvSpPr>
          <p:nvPr/>
        </p:nvSpPr>
        <p:spPr bwMode="auto">
          <a:xfrm>
            <a:off x="4746632" y="2727323"/>
            <a:ext cx="46038" cy="47625"/>
          </a:xfrm>
          <a:custGeom>
            <a:avLst/>
            <a:gdLst>
              <a:gd name="T0" fmla="*/ 0 w 24"/>
              <a:gd name="T1" fmla="*/ 2147483647 h 24"/>
              <a:gd name="T2" fmla="*/ 2147483647 w 24"/>
              <a:gd name="T3" fmla="*/ 0 h 24"/>
              <a:gd name="T4" fmla="*/ 2147483647 w 24"/>
              <a:gd name="T5" fmla="*/ 2147483647 h 24"/>
              <a:gd name="T6" fmla="*/ 2147483647 w 24"/>
              <a:gd name="T7" fmla="*/ 2147483647 h 24"/>
              <a:gd name="T8" fmla="*/ 0 w 24"/>
              <a:gd name="T9" fmla="*/ 2147483647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24"/>
              <a:gd name="T17" fmla="*/ 24 w 24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24">
                <a:moveTo>
                  <a:pt x="0" y="8"/>
                </a:move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4" name="Freeform 604"/>
          <p:cNvSpPr>
            <a:spLocks/>
          </p:cNvSpPr>
          <p:nvPr/>
        </p:nvSpPr>
        <p:spPr bwMode="auto">
          <a:xfrm>
            <a:off x="5554671" y="2914648"/>
            <a:ext cx="46037" cy="15875"/>
          </a:xfrm>
          <a:custGeom>
            <a:avLst/>
            <a:gdLst>
              <a:gd name="T0" fmla="*/ 2147483647 w 24"/>
              <a:gd name="T1" fmla="*/ 0 h 8"/>
              <a:gd name="T2" fmla="*/ 2147483647 w 24"/>
              <a:gd name="T3" fmla="*/ 0 h 8"/>
              <a:gd name="T4" fmla="*/ 0 w 24"/>
              <a:gd name="T5" fmla="*/ 2147483647 h 8"/>
              <a:gd name="T6" fmla="*/ 2147483647 w 24"/>
              <a:gd name="T7" fmla="*/ 0 h 8"/>
              <a:gd name="T8" fmla="*/ 0 60000 65536"/>
              <a:gd name="T9" fmla="*/ 0 60000 65536"/>
              <a:gd name="T10" fmla="*/ 0 60000 65536"/>
              <a:gd name="T11" fmla="*/ 0 60000 65536"/>
              <a:gd name="T12" fmla="*/ 0 w 24"/>
              <a:gd name="T13" fmla="*/ 0 h 8"/>
              <a:gd name="T14" fmla="*/ 24 w 24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" h="8">
                <a:moveTo>
                  <a:pt x="16" y="0"/>
                </a:moveTo>
                <a:lnTo>
                  <a:pt x="24" y="0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5" name="Freeform 605"/>
          <p:cNvSpPr>
            <a:spLocks/>
          </p:cNvSpPr>
          <p:nvPr/>
        </p:nvSpPr>
        <p:spPr bwMode="auto">
          <a:xfrm>
            <a:off x="4746632" y="2727323"/>
            <a:ext cx="46038" cy="47625"/>
          </a:xfrm>
          <a:custGeom>
            <a:avLst/>
            <a:gdLst>
              <a:gd name="T0" fmla="*/ 0 w 24"/>
              <a:gd name="T1" fmla="*/ 2147483647 h 24"/>
              <a:gd name="T2" fmla="*/ 2147483647 w 24"/>
              <a:gd name="T3" fmla="*/ 0 h 24"/>
              <a:gd name="T4" fmla="*/ 2147483647 w 24"/>
              <a:gd name="T5" fmla="*/ 2147483647 h 24"/>
              <a:gd name="T6" fmla="*/ 2147483647 w 24"/>
              <a:gd name="T7" fmla="*/ 2147483647 h 24"/>
              <a:gd name="T8" fmla="*/ 0 w 24"/>
              <a:gd name="T9" fmla="*/ 2147483647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24"/>
              <a:gd name="T17" fmla="*/ 24 w 24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24">
                <a:moveTo>
                  <a:pt x="0" y="8"/>
                </a:move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6" name="Freeform 606"/>
          <p:cNvSpPr>
            <a:spLocks/>
          </p:cNvSpPr>
          <p:nvPr/>
        </p:nvSpPr>
        <p:spPr bwMode="auto">
          <a:xfrm>
            <a:off x="5554671" y="2914648"/>
            <a:ext cx="46037" cy="15875"/>
          </a:xfrm>
          <a:custGeom>
            <a:avLst/>
            <a:gdLst>
              <a:gd name="T0" fmla="*/ 2147483647 w 24"/>
              <a:gd name="T1" fmla="*/ 0 h 8"/>
              <a:gd name="T2" fmla="*/ 2147483647 w 24"/>
              <a:gd name="T3" fmla="*/ 0 h 8"/>
              <a:gd name="T4" fmla="*/ 0 w 24"/>
              <a:gd name="T5" fmla="*/ 2147483647 h 8"/>
              <a:gd name="T6" fmla="*/ 2147483647 w 24"/>
              <a:gd name="T7" fmla="*/ 0 h 8"/>
              <a:gd name="T8" fmla="*/ 0 60000 65536"/>
              <a:gd name="T9" fmla="*/ 0 60000 65536"/>
              <a:gd name="T10" fmla="*/ 0 60000 65536"/>
              <a:gd name="T11" fmla="*/ 0 60000 65536"/>
              <a:gd name="T12" fmla="*/ 0 w 24"/>
              <a:gd name="T13" fmla="*/ 0 h 8"/>
              <a:gd name="T14" fmla="*/ 24 w 24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" h="8">
                <a:moveTo>
                  <a:pt x="16" y="0"/>
                </a:moveTo>
                <a:lnTo>
                  <a:pt x="24" y="0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7" name="Rectangle 607"/>
          <p:cNvSpPr>
            <a:spLocks noChangeArrowheads="1"/>
          </p:cNvSpPr>
          <p:nvPr/>
        </p:nvSpPr>
        <p:spPr bwMode="auto">
          <a:xfrm>
            <a:off x="5413382" y="3148009"/>
            <a:ext cx="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8" name="Freeform 608"/>
          <p:cNvSpPr>
            <a:spLocks/>
          </p:cNvSpPr>
          <p:nvPr/>
        </p:nvSpPr>
        <p:spPr bwMode="auto">
          <a:xfrm>
            <a:off x="5195896" y="2774948"/>
            <a:ext cx="450850" cy="169863"/>
          </a:xfrm>
          <a:custGeom>
            <a:avLst/>
            <a:gdLst>
              <a:gd name="T0" fmla="*/ 2147483647 w 232"/>
              <a:gd name="T1" fmla="*/ 2147483647 h 88"/>
              <a:gd name="T2" fmla="*/ 2147483647 w 232"/>
              <a:gd name="T3" fmla="*/ 2147483647 h 88"/>
              <a:gd name="T4" fmla="*/ 2147483647 w 232"/>
              <a:gd name="T5" fmla="*/ 2147483647 h 88"/>
              <a:gd name="T6" fmla="*/ 2147483647 w 232"/>
              <a:gd name="T7" fmla="*/ 2147483647 h 88"/>
              <a:gd name="T8" fmla="*/ 2147483647 w 232"/>
              <a:gd name="T9" fmla="*/ 2147483647 h 88"/>
              <a:gd name="T10" fmla="*/ 2147483647 w 232"/>
              <a:gd name="T11" fmla="*/ 2147483647 h 88"/>
              <a:gd name="T12" fmla="*/ 2147483647 w 232"/>
              <a:gd name="T13" fmla="*/ 2147483647 h 88"/>
              <a:gd name="T14" fmla="*/ 2147483647 w 232"/>
              <a:gd name="T15" fmla="*/ 2147483647 h 88"/>
              <a:gd name="T16" fmla="*/ 2147483647 w 232"/>
              <a:gd name="T17" fmla="*/ 2147483647 h 88"/>
              <a:gd name="T18" fmla="*/ 2147483647 w 232"/>
              <a:gd name="T19" fmla="*/ 0 h 88"/>
              <a:gd name="T20" fmla="*/ 2147483647 w 232"/>
              <a:gd name="T21" fmla="*/ 0 h 88"/>
              <a:gd name="T22" fmla="*/ 2147483647 w 232"/>
              <a:gd name="T23" fmla="*/ 0 h 88"/>
              <a:gd name="T24" fmla="*/ 2147483647 w 232"/>
              <a:gd name="T25" fmla="*/ 2147483647 h 88"/>
              <a:gd name="T26" fmla="*/ 2147483647 w 232"/>
              <a:gd name="T27" fmla="*/ 2147483647 h 88"/>
              <a:gd name="T28" fmla="*/ 2147483647 w 232"/>
              <a:gd name="T29" fmla="*/ 2147483647 h 88"/>
              <a:gd name="T30" fmla="*/ 2147483647 w 232"/>
              <a:gd name="T31" fmla="*/ 0 h 88"/>
              <a:gd name="T32" fmla="*/ 2147483647 w 232"/>
              <a:gd name="T33" fmla="*/ 0 h 88"/>
              <a:gd name="T34" fmla="*/ 2147483647 w 232"/>
              <a:gd name="T35" fmla="*/ 0 h 88"/>
              <a:gd name="T36" fmla="*/ 2147483647 w 232"/>
              <a:gd name="T37" fmla="*/ 0 h 88"/>
              <a:gd name="T38" fmla="*/ 2147483647 w 232"/>
              <a:gd name="T39" fmla="*/ 0 h 88"/>
              <a:gd name="T40" fmla="*/ 2147483647 w 232"/>
              <a:gd name="T41" fmla="*/ 2147483647 h 88"/>
              <a:gd name="T42" fmla="*/ 2147483647 w 232"/>
              <a:gd name="T43" fmla="*/ 2147483647 h 88"/>
              <a:gd name="T44" fmla="*/ 2147483647 w 232"/>
              <a:gd name="T45" fmla="*/ 2147483647 h 88"/>
              <a:gd name="T46" fmla="*/ 2147483647 w 232"/>
              <a:gd name="T47" fmla="*/ 2147483647 h 88"/>
              <a:gd name="T48" fmla="*/ 2147483647 w 232"/>
              <a:gd name="T49" fmla="*/ 2147483647 h 88"/>
              <a:gd name="T50" fmla="*/ 0 w 232"/>
              <a:gd name="T51" fmla="*/ 2147483647 h 88"/>
              <a:gd name="T52" fmla="*/ 2147483647 w 232"/>
              <a:gd name="T53" fmla="*/ 2147483647 h 88"/>
              <a:gd name="T54" fmla="*/ 2147483647 w 232"/>
              <a:gd name="T55" fmla="*/ 2147483647 h 88"/>
              <a:gd name="T56" fmla="*/ 2147483647 w 232"/>
              <a:gd name="T57" fmla="*/ 2147483647 h 88"/>
              <a:gd name="T58" fmla="*/ 2147483647 w 232"/>
              <a:gd name="T59" fmla="*/ 2147483647 h 88"/>
              <a:gd name="T60" fmla="*/ 2147483647 w 232"/>
              <a:gd name="T61" fmla="*/ 2147483647 h 88"/>
              <a:gd name="T62" fmla="*/ 2147483647 w 232"/>
              <a:gd name="T63" fmla="*/ 2147483647 h 88"/>
              <a:gd name="T64" fmla="*/ 2147483647 w 232"/>
              <a:gd name="T65" fmla="*/ 2147483647 h 88"/>
              <a:gd name="T66" fmla="*/ 2147483647 w 232"/>
              <a:gd name="T67" fmla="*/ 2147483647 h 88"/>
              <a:gd name="T68" fmla="*/ 2147483647 w 232"/>
              <a:gd name="T69" fmla="*/ 2147483647 h 8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32"/>
              <a:gd name="T106" fmla="*/ 0 h 88"/>
              <a:gd name="T107" fmla="*/ 232 w 232"/>
              <a:gd name="T108" fmla="*/ 88 h 8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32" h="88">
                <a:moveTo>
                  <a:pt x="136" y="80"/>
                </a:moveTo>
                <a:lnTo>
                  <a:pt x="144" y="80"/>
                </a:lnTo>
                <a:lnTo>
                  <a:pt x="184" y="80"/>
                </a:lnTo>
                <a:lnTo>
                  <a:pt x="208" y="72"/>
                </a:lnTo>
                <a:lnTo>
                  <a:pt x="224" y="72"/>
                </a:lnTo>
                <a:lnTo>
                  <a:pt x="232" y="72"/>
                </a:lnTo>
                <a:lnTo>
                  <a:pt x="232" y="64"/>
                </a:lnTo>
                <a:lnTo>
                  <a:pt x="232" y="32"/>
                </a:lnTo>
                <a:lnTo>
                  <a:pt x="216" y="8"/>
                </a:lnTo>
                <a:lnTo>
                  <a:pt x="208" y="0"/>
                </a:lnTo>
                <a:lnTo>
                  <a:pt x="200" y="0"/>
                </a:lnTo>
                <a:lnTo>
                  <a:pt x="192" y="0"/>
                </a:lnTo>
                <a:lnTo>
                  <a:pt x="176" y="8"/>
                </a:lnTo>
                <a:lnTo>
                  <a:pt x="160" y="8"/>
                </a:lnTo>
                <a:lnTo>
                  <a:pt x="152" y="8"/>
                </a:lnTo>
                <a:lnTo>
                  <a:pt x="136" y="0"/>
                </a:lnTo>
                <a:lnTo>
                  <a:pt x="128" y="0"/>
                </a:lnTo>
                <a:lnTo>
                  <a:pt x="96" y="0"/>
                </a:lnTo>
                <a:lnTo>
                  <a:pt x="88" y="0"/>
                </a:lnTo>
                <a:lnTo>
                  <a:pt x="72" y="0"/>
                </a:lnTo>
                <a:lnTo>
                  <a:pt x="64" y="8"/>
                </a:lnTo>
                <a:lnTo>
                  <a:pt x="48" y="16"/>
                </a:lnTo>
                <a:lnTo>
                  <a:pt x="40" y="8"/>
                </a:lnTo>
                <a:lnTo>
                  <a:pt x="32" y="24"/>
                </a:lnTo>
                <a:lnTo>
                  <a:pt x="16" y="24"/>
                </a:lnTo>
                <a:lnTo>
                  <a:pt x="0" y="32"/>
                </a:lnTo>
                <a:lnTo>
                  <a:pt x="8" y="48"/>
                </a:lnTo>
                <a:lnTo>
                  <a:pt x="16" y="64"/>
                </a:lnTo>
                <a:lnTo>
                  <a:pt x="24" y="80"/>
                </a:lnTo>
                <a:lnTo>
                  <a:pt x="56" y="80"/>
                </a:lnTo>
                <a:lnTo>
                  <a:pt x="64" y="80"/>
                </a:lnTo>
                <a:lnTo>
                  <a:pt x="88" y="88"/>
                </a:lnTo>
                <a:lnTo>
                  <a:pt x="104" y="80"/>
                </a:lnTo>
                <a:lnTo>
                  <a:pt x="120" y="88"/>
                </a:lnTo>
                <a:lnTo>
                  <a:pt x="136" y="80"/>
                </a:lnTo>
                <a:close/>
              </a:path>
            </a:pathLst>
          </a:custGeom>
          <a:gradFill>
            <a:gsLst>
              <a:gs pos="47000">
                <a:schemeClr val="bg1">
                  <a:lumMod val="65000"/>
                </a:schemeClr>
              </a:gs>
              <a:gs pos="71000">
                <a:srgbClr val="FFC000"/>
              </a:gs>
              <a:gs pos="97000">
                <a:srgbClr val="00B050"/>
              </a:gs>
            </a:gsLst>
            <a:lin ang="1080000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9" name="Freeform 609"/>
          <p:cNvSpPr>
            <a:spLocks/>
          </p:cNvSpPr>
          <p:nvPr/>
        </p:nvSpPr>
        <p:spPr bwMode="auto">
          <a:xfrm>
            <a:off x="5413382" y="2914648"/>
            <a:ext cx="171450" cy="155575"/>
          </a:xfrm>
          <a:custGeom>
            <a:avLst/>
            <a:gdLst>
              <a:gd name="T0" fmla="*/ 2147483647 w 88"/>
              <a:gd name="T1" fmla="*/ 2147483647 h 80"/>
              <a:gd name="T2" fmla="*/ 2147483647 w 88"/>
              <a:gd name="T3" fmla="*/ 2147483647 h 80"/>
              <a:gd name="T4" fmla="*/ 2147483647 w 88"/>
              <a:gd name="T5" fmla="*/ 2147483647 h 80"/>
              <a:gd name="T6" fmla="*/ 2147483647 w 88"/>
              <a:gd name="T7" fmla="*/ 2147483647 h 80"/>
              <a:gd name="T8" fmla="*/ 2147483647 w 88"/>
              <a:gd name="T9" fmla="*/ 2147483647 h 80"/>
              <a:gd name="T10" fmla="*/ 2147483647 w 88"/>
              <a:gd name="T11" fmla="*/ 2147483647 h 80"/>
              <a:gd name="T12" fmla="*/ 2147483647 w 88"/>
              <a:gd name="T13" fmla="*/ 0 h 80"/>
              <a:gd name="T14" fmla="*/ 2147483647 w 88"/>
              <a:gd name="T15" fmla="*/ 2147483647 h 80"/>
              <a:gd name="T16" fmla="*/ 2147483647 w 88"/>
              <a:gd name="T17" fmla="*/ 2147483647 h 80"/>
              <a:gd name="T18" fmla="*/ 2147483647 w 88"/>
              <a:gd name="T19" fmla="*/ 2147483647 h 80"/>
              <a:gd name="T20" fmla="*/ 2147483647 w 88"/>
              <a:gd name="T21" fmla="*/ 2147483647 h 80"/>
              <a:gd name="T22" fmla="*/ 2147483647 w 88"/>
              <a:gd name="T23" fmla="*/ 2147483647 h 80"/>
              <a:gd name="T24" fmla="*/ 0 w 88"/>
              <a:gd name="T25" fmla="*/ 2147483647 h 80"/>
              <a:gd name="T26" fmla="*/ 2147483647 w 88"/>
              <a:gd name="T27" fmla="*/ 2147483647 h 80"/>
              <a:gd name="T28" fmla="*/ 2147483647 w 88"/>
              <a:gd name="T29" fmla="*/ 2147483647 h 8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8"/>
              <a:gd name="T46" fmla="*/ 0 h 80"/>
              <a:gd name="T47" fmla="*/ 88 w 88"/>
              <a:gd name="T48" fmla="*/ 80 h 8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8" h="80">
                <a:moveTo>
                  <a:pt x="16" y="80"/>
                </a:moveTo>
                <a:lnTo>
                  <a:pt x="40" y="64"/>
                </a:lnTo>
                <a:lnTo>
                  <a:pt x="48" y="64"/>
                </a:lnTo>
                <a:lnTo>
                  <a:pt x="72" y="48"/>
                </a:lnTo>
                <a:lnTo>
                  <a:pt x="80" y="16"/>
                </a:lnTo>
                <a:lnTo>
                  <a:pt x="88" y="8"/>
                </a:lnTo>
                <a:lnTo>
                  <a:pt x="88" y="0"/>
                </a:lnTo>
                <a:lnTo>
                  <a:pt x="72" y="8"/>
                </a:lnTo>
                <a:lnTo>
                  <a:pt x="32" y="8"/>
                </a:lnTo>
                <a:lnTo>
                  <a:pt x="24" y="8"/>
                </a:lnTo>
                <a:lnTo>
                  <a:pt x="8" y="16"/>
                </a:lnTo>
                <a:lnTo>
                  <a:pt x="16" y="32"/>
                </a:lnTo>
                <a:lnTo>
                  <a:pt x="0" y="72"/>
                </a:lnTo>
                <a:lnTo>
                  <a:pt x="8" y="72"/>
                </a:lnTo>
                <a:lnTo>
                  <a:pt x="16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0" name="Freeform 610"/>
          <p:cNvSpPr>
            <a:spLocks/>
          </p:cNvSpPr>
          <p:nvPr/>
        </p:nvSpPr>
        <p:spPr bwMode="auto">
          <a:xfrm>
            <a:off x="5383221" y="3038471"/>
            <a:ext cx="123825" cy="109538"/>
          </a:xfrm>
          <a:custGeom>
            <a:avLst/>
            <a:gdLst>
              <a:gd name="T0" fmla="*/ 2147483647 w 64"/>
              <a:gd name="T1" fmla="*/ 2147483647 h 56"/>
              <a:gd name="T2" fmla="*/ 2147483647 w 64"/>
              <a:gd name="T3" fmla="*/ 0 h 56"/>
              <a:gd name="T4" fmla="*/ 2147483647 w 64"/>
              <a:gd name="T5" fmla="*/ 0 h 56"/>
              <a:gd name="T6" fmla="*/ 2147483647 w 64"/>
              <a:gd name="T7" fmla="*/ 2147483647 h 56"/>
              <a:gd name="T8" fmla="*/ 2147483647 w 64"/>
              <a:gd name="T9" fmla="*/ 2147483647 h 56"/>
              <a:gd name="T10" fmla="*/ 2147483647 w 64"/>
              <a:gd name="T11" fmla="*/ 2147483647 h 56"/>
              <a:gd name="T12" fmla="*/ 2147483647 w 64"/>
              <a:gd name="T13" fmla="*/ 2147483647 h 56"/>
              <a:gd name="T14" fmla="*/ 0 w 64"/>
              <a:gd name="T15" fmla="*/ 2147483647 h 56"/>
              <a:gd name="T16" fmla="*/ 2147483647 w 64"/>
              <a:gd name="T17" fmla="*/ 2147483647 h 56"/>
              <a:gd name="T18" fmla="*/ 2147483647 w 64"/>
              <a:gd name="T19" fmla="*/ 2147483647 h 56"/>
              <a:gd name="T20" fmla="*/ 2147483647 w 64"/>
              <a:gd name="T21" fmla="*/ 2147483647 h 56"/>
              <a:gd name="T22" fmla="*/ 2147483647 w 64"/>
              <a:gd name="T23" fmla="*/ 2147483647 h 56"/>
              <a:gd name="T24" fmla="*/ 2147483647 w 64"/>
              <a:gd name="T25" fmla="*/ 2147483647 h 56"/>
              <a:gd name="T26" fmla="*/ 2147483647 w 64"/>
              <a:gd name="T27" fmla="*/ 2147483647 h 56"/>
              <a:gd name="T28" fmla="*/ 2147483647 w 64"/>
              <a:gd name="T29" fmla="*/ 2147483647 h 56"/>
              <a:gd name="T30" fmla="*/ 2147483647 w 64"/>
              <a:gd name="T31" fmla="*/ 2147483647 h 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4"/>
              <a:gd name="T49" fmla="*/ 0 h 56"/>
              <a:gd name="T50" fmla="*/ 64 w 64"/>
              <a:gd name="T51" fmla="*/ 56 h 5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4" h="56">
                <a:moveTo>
                  <a:pt x="64" y="16"/>
                </a:move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24"/>
                </a:lnTo>
                <a:lnTo>
                  <a:pt x="16" y="56"/>
                </a:lnTo>
                <a:lnTo>
                  <a:pt x="24" y="56"/>
                </a:lnTo>
                <a:lnTo>
                  <a:pt x="32" y="48"/>
                </a:lnTo>
                <a:lnTo>
                  <a:pt x="48" y="48"/>
                </a:lnTo>
                <a:lnTo>
                  <a:pt x="48" y="40"/>
                </a:lnTo>
                <a:lnTo>
                  <a:pt x="40" y="24"/>
                </a:lnTo>
                <a:lnTo>
                  <a:pt x="56" y="16"/>
                </a:lnTo>
                <a:lnTo>
                  <a:pt x="64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1" name="Freeform 611"/>
          <p:cNvSpPr>
            <a:spLocks/>
          </p:cNvSpPr>
          <p:nvPr/>
        </p:nvSpPr>
        <p:spPr bwMode="auto">
          <a:xfrm>
            <a:off x="5413382" y="2914648"/>
            <a:ext cx="171450" cy="155575"/>
          </a:xfrm>
          <a:custGeom>
            <a:avLst/>
            <a:gdLst>
              <a:gd name="T0" fmla="*/ 2147483647 w 88"/>
              <a:gd name="T1" fmla="*/ 2147483647 h 80"/>
              <a:gd name="T2" fmla="*/ 2147483647 w 88"/>
              <a:gd name="T3" fmla="*/ 2147483647 h 80"/>
              <a:gd name="T4" fmla="*/ 2147483647 w 88"/>
              <a:gd name="T5" fmla="*/ 2147483647 h 80"/>
              <a:gd name="T6" fmla="*/ 2147483647 w 88"/>
              <a:gd name="T7" fmla="*/ 2147483647 h 80"/>
              <a:gd name="T8" fmla="*/ 2147483647 w 88"/>
              <a:gd name="T9" fmla="*/ 2147483647 h 80"/>
              <a:gd name="T10" fmla="*/ 2147483647 w 88"/>
              <a:gd name="T11" fmla="*/ 2147483647 h 80"/>
              <a:gd name="T12" fmla="*/ 2147483647 w 88"/>
              <a:gd name="T13" fmla="*/ 0 h 80"/>
              <a:gd name="T14" fmla="*/ 2147483647 w 88"/>
              <a:gd name="T15" fmla="*/ 2147483647 h 80"/>
              <a:gd name="T16" fmla="*/ 2147483647 w 88"/>
              <a:gd name="T17" fmla="*/ 2147483647 h 80"/>
              <a:gd name="T18" fmla="*/ 2147483647 w 88"/>
              <a:gd name="T19" fmla="*/ 2147483647 h 80"/>
              <a:gd name="T20" fmla="*/ 2147483647 w 88"/>
              <a:gd name="T21" fmla="*/ 2147483647 h 80"/>
              <a:gd name="T22" fmla="*/ 2147483647 w 88"/>
              <a:gd name="T23" fmla="*/ 2147483647 h 80"/>
              <a:gd name="T24" fmla="*/ 2147483647 w 88"/>
              <a:gd name="T25" fmla="*/ 2147483647 h 80"/>
              <a:gd name="T26" fmla="*/ 0 w 88"/>
              <a:gd name="T27" fmla="*/ 2147483647 h 80"/>
              <a:gd name="T28" fmla="*/ 2147483647 w 88"/>
              <a:gd name="T29" fmla="*/ 2147483647 h 80"/>
              <a:gd name="T30" fmla="*/ 2147483647 w 88"/>
              <a:gd name="T31" fmla="*/ 2147483647 h 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8"/>
              <a:gd name="T49" fmla="*/ 0 h 80"/>
              <a:gd name="T50" fmla="*/ 88 w 88"/>
              <a:gd name="T51" fmla="*/ 80 h 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8" h="80">
                <a:moveTo>
                  <a:pt x="16" y="80"/>
                </a:moveTo>
                <a:lnTo>
                  <a:pt x="40" y="64"/>
                </a:lnTo>
                <a:lnTo>
                  <a:pt x="48" y="64"/>
                </a:lnTo>
                <a:lnTo>
                  <a:pt x="72" y="48"/>
                </a:lnTo>
                <a:lnTo>
                  <a:pt x="80" y="16"/>
                </a:lnTo>
                <a:lnTo>
                  <a:pt x="88" y="8"/>
                </a:lnTo>
                <a:lnTo>
                  <a:pt x="88" y="0"/>
                </a:lnTo>
                <a:lnTo>
                  <a:pt x="72" y="8"/>
                </a:lnTo>
                <a:lnTo>
                  <a:pt x="32" y="8"/>
                </a:lnTo>
                <a:lnTo>
                  <a:pt x="24" y="8"/>
                </a:lnTo>
                <a:lnTo>
                  <a:pt x="8" y="16"/>
                </a:lnTo>
                <a:lnTo>
                  <a:pt x="16" y="32"/>
                </a:lnTo>
                <a:lnTo>
                  <a:pt x="0" y="72"/>
                </a:lnTo>
                <a:lnTo>
                  <a:pt x="8" y="72"/>
                </a:lnTo>
                <a:lnTo>
                  <a:pt x="16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2" name="Freeform 612"/>
          <p:cNvSpPr>
            <a:spLocks/>
          </p:cNvSpPr>
          <p:nvPr/>
        </p:nvSpPr>
        <p:spPr bwMode="auto">
          <a:xfrm>
            <a:off x="5383221" y="3038471"/>
            <a:ext cx="123825" cy="109538"/>
          </a:xfrm>
          <a:custGeom>
            <a:avLst/>
            <a:gdLst>
              <a:gd name="T0" fmla="*/ 2147483647 w 64"/>
              <a:gd name="T1" fmla="*/ 2147483647 h 56"/>
              <a:gd name="T2" fmla="*/ 2147483647 w 64"/>
              <a:gd name="T3" fmla="*/ 0 h 56"/>
              <a:gd name="T4" fmla="*/ 2147483647 w 64"/>
              <a:gd name="T5" fmla="*/ 0 h 56"/>
              <a:gd name="T6" fmla="*/ 2147483647 w 64"/>
              <a:gd name="T7" fmla="*/ 2147483647 h 56"/>
              <a:gd name="T8" fmla="*/ 2147483647 w 64"/>
              <a:gd name="T9" fmla="*/ 2147483647 h 56"/>
              <a:gd name="T10" fmla="*/ 2147483647 w 64"/>
              <a:gd name="T11" fmla="*/ 2147483647 h 56"/>
              <a:gd name="T12" fmla="*/ 2147483647 w 64"/>
              <a:gd name="T13" fmla="*/ 2147483647 h 56"/>
              <a:gd name="T14" fmla="*/ 0 w 64"/>
              <a:gd name="T15" fmla="*/ 2147483647 h 56"/>
              <a:gd name="T16" fmla="*/ 2147483647 w 64"/>
              <a:gd name="T17" fmla="*/ 2147483647 h 56"/>
              <a:gd name="T18" fmla="*/ 2147483647 w 64"/>
              <a:gd name="T19" fmla="*/ 2147483647 h 56"/>
              <a:gd name="T20" fmla="*/ 2147483647 w 64"/>
              <a:gd name="T21" fmla="*/ 2147483647 h 56"/>
              <a:gd name="T22" fmla="*/ 2147483647 w 64"/>
              <a:gd name="T23" fmla="*/ 2147483647 h 56"/>
              <a:gd name="T24" fmla="*/ 2147483647 w 64"/>
              <a:gd name="T25" fmla="*/ 2147483647 h 56"/>
              <a:gd name="T26" fmla="*/ 2147483647 w 64"/>
              <a:gd name="T27" fmla="*/ 2147483647 h 56"/>
              <a:gd name="T28" fmla="*/ 2147483647 w 64"/>
              <a:gd name="T29" fmla="*/ 2147483647 h 56"/>
              <a:gd name="T30" fmla="*/ 2147483647 w 64"/>
              <a:gd name="T31" fmla="*/ 2147483647 h 56"/>
              <a:gd name="T32" fmla="*/ 2147483647 w 64"/>
              <a:gd name="T33" fmla="*/ 2147483647 h 56"/>
              <a:gd name="T34" fmla="*/ 2147483647 w 64"/>
              <a:gd name="T35" fmla="*/ 2147483647 h 56"/>
              <a:gd name="T36" fmla="*/ 2147483647 w 64"/>
              <a:gd name="T37" fmla="*/ 2147483647 h 56"/>
              <a:gd name="T38" fmla="*/ 2147483647 w 64"/>
              <a:gd name="T39" fmla="*/ 2147483647 h 56"/>
              <a:gd name="T40" fmla="*/ 2147483647 w 64"/>
              <a:gd name="T41" fmla="*/ 0 h 56"/>
              <a:gd name="T42" fmla="*/ 2147483647 w 64"/>
              <a:gd name="T43" fmla="*/ 0 h 56"/>
              <a:gd name="T44" fmla="*/ 2147483647 w 64"/>
              <a:gd name="T45" fmla="*/ 2147483647 h 56"/>
              <a:gd name="T46" fmla="*/ 2147483647 w 64"/>
              <a:gd name="T47" fmla="*/ 2147483647 h 56"/>
              <a:gd name="T48" fmla="*/ 2147483647 w 64"/>
              <a:gd name="T49" fmla="*/ 2147483647 h 56"/>
              <a:gd name="T50" fmla="*/ 2147483647 w 64"/>
              <a:gd name="T51" fmla="*/ 2147483647 h 56"/>
              <a:gd name="T52" fmla="*/ 0 w 64"/>
              <a:gd name="T53" fmla="*/ 2147483647 h 56"/>
              <a:gd name="T54" fmla="*/ 2147483647 w 64"/>
              <a:gd name="T55" fmla="*/ 2147483647 h 56"/>
              <a:gd name="T56" fmla="*/ 2147483647 w 64"/>
              <a:gd name="T57" fmla="*/ 2147483647 h 56"/>
              <a:gd name="T58" fmla="*/ 2147483647 w 64"/>
              <a:gd name="T59" fmla="*/ 2147483647 h 56"/>
              <a:gd name="T60" fmla="*/ 2147483647 w 64"/>
              <a:gd name="T61" fmla="*/ 2147483647 h 56"/>
              <a:gd name="T62" fmla="*/ 2147483647 w 64"/>
              <a:gd name="T63" fmla="*/ 2147483647 h 56"/>
              <a:gd name="T64" fmla="*/ 2147483647 w 64"/>
              <a:gd name="T65" fmla="*/ 2147483647 h 56"/>
              <a:gd name="T66" fmla="*/ 2147483647 w 64"/>
              <a:gd name="T67" fmla="*/ 2147483647 h 56"/>
              <a:gd name="T68" fmla="*/ 2147483647 w 64"/>
              <a:gd name="T69" fmla="*/ 2147483647 h 56"/>
              <a:gd name="T70" fmla="*/ 2147483647 w 64"/>
              <a:gd name="T71" fmla="*/ 2147483647 h 56"/>
              <a:gd name="T72" fmla="*/ 2147483647 w 64"/>
              <a:gd name="T73" fmla="*/ 2147483647 h 56"/>
              <a:gd name="T74" fmla="*/ 2147483647 w 64"/>
              <a:gd name="T75" fmla="*/ 2147483647 h 56"/>
              <a:gd name="T76" fmla="*/ 2147483647 w 64"/>
              <a:gd name="T77" fmla="*/ 2147483647 h 5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64"/>
              <a:gd name="T118" fmla="*/ 0 h 56"/>
              <a:gd name="T119" fmla="*/ 64 w 64"/>
              <a:gd name="T120" fmla="*/ 56 h 5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64" h="56">
                <a:moveTo>
                  <a:pt x="64" y="16"/>
                </a:move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24"/>
                </a:lnTo>
                <a:lnTo>
                  <a:pt x="16" y="56"/>
                </a:lnTo>
                <a:lnTo>
                  <a:pt x="24" y="56"/>
                </a:lnTo>
                <a:lnTo>
                  <a:pt x="32" y="48"/>
                </a:lnTo>
                <a:lnTo>
                  <a:pt x="48" y="48"/>
                </a:lnTo>
                <a:lnTo>
                  <a:pt x="48" y="40"/>
                </a:lnTo>
                <a:lnTo>
                  <a:pt x="40" y="24"/>
                </a:lnTo>
                <a:lnTo>
                  <a:pt x="56" y="16"/>
                </a:lnTo>
                <a:lnTo>
                  <a:pt x="64" y="16"/>
                </a:ln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24"/>
                </a:lnTo>
                <a:lnTo>
                  <a:pt x="16" y="56"/>
                </a:lnTo>
                <a:lnTo>
                  <a:pt x="24" y="56"/>
                </a:lnTo>
                <a:lnTo>
                  <a:pt x="32" y="48"/>
                </a:lnTo>
                <a:lnTo>
                  <a:pt x="48" y="48"/>
                </a:lnTo>
                <a:lnTo>
                  <a:pt x="48" y="40"/>
                </a:lnTo>
                <a:lnTo>
                  <a:pt x="40" y="24"/>
                </a:lnTo>
                <a:lnTo>
                  <a:pt x="56" y="16"/>
                </a:lnTo>
                <a:lnTo>
                  <a:pt x="64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3" name="Freeform 613"/>
          <p:cNvSpPr>
            <a:spLocks/>
          </p:cNvSpPr>
          <p:nvPr/>
        </p:nvSpPr>
        <p:spPr bwMode="auto">
          <a:xfrm>
            <a:off x="5818196" y="3255961"/>
            <a:ext cx="123825" cy="77787"/>
          </a:xfrm>
          <a:custGeom>
            <a:avLst/>
            <a:gdLst>
              <a:gd name="T0" fmla="*/ 2147483647 w 64"/>
              <a:gd name="T1" fmla="*/ 2147483647 h 40"/>
              <a:gd name="T2" fmla="*/ 2147483647 w 64"/>
              <a:gd name="T3" fmla="*/ 2147483647 h 40"/>
              <a:gd name="T4" fmla="*/ 2147483647 w 64"/>
              <a:gd name="T5" fmla="*/ 2147483647 h 40"/>
              <a:gd name="T6" fmla="*/ 2147483647 w 64"/>
              <a:gd name="T7" fmla="*/ 2147483647 h 40"/>
              <a:gd name="T8" fmla="*/ 2147483647 w 64"/>
              <a:gd name="T9" fmla="*/ 0 h 40"/>
              <a:gd name="T10" fmla="*/ 2147483647 w 64"/>
              <a:gd name="T11" fmla="*/ 2147483647 h 40"/>
              <a:gd name="T12" fmla="*/ 2147483647 w 64"/>
              <a:gd name="T13" fmla="*/ 0 h 40"/>
              <a:gd name="T14" fmla="*/ 0 w 64"/>
              <a:gd name="T15" fmla="*/ 2147483647 h 40"/>
              <a:gd name="T16" fmla="*/ 2147483647 w 64"/>
              <a:gd name="T17" fmla="*/ 2147483647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40"/>
              <a:gd name="T29" fmla="*/ 64 w 64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40">
                <a:moveTo>
                  <a:pt x="16" y="32"/>
                </a:moveTo>
                <a:lnTo>
                  <a:pt x="48" y="40"/>
                </a:lnTo>
                <a:lnTo>
                  <a:pt x="56" y="16"/>
                </a:lnTo>
                <a:lnTo>
                  <a:pt x="64" y="16"/>
                </a:lnTo>
                <a:lnTo>
                  <a:pt x="56" y="0"/>
                </a:lnTo>
                <a:lnTo>
                  <a:pt x="24" y="8"/>
                </a:lnTo>
                <a:lnTo>
                  <a:pt x="8" y="0"/>
                </a:lnTo>
                <a:lnTo>
                  <a:pt x="0" y="16"/>
                </a:lnTo>
                <a:lnTo>
                  <a:pt x="16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4" name="Freeform 614"/>
          <p:cNvSpPr>
            <a:spLocks/>
          </p:cNvSpPr>
          <p:nvPr/>
        </p:nvSpPr>
        <p:spPr bwMode="auto">
          <a:xfrm>
            <a:off x="5834071" y="3287709"/>
            <a:ext cx="185737" cy="217487"/>
          </a:xfrm>
          <a:custGeom>
            <a:avLst/>
            <a:gdLst>
              <a:gd name="T0" fmla="*/ 2147483647 w 96"/>
              <a:gd name="T1" fmla="*/ 2147483647 h 112"/>
              <a:gd name="T2" fmla="*/ 2147483647 w 96"/>
              <a:gd name="T3" fmla="*/ 2147483647 h 112"/>
              <a:gd name="T4" fmla="*/ 2147483647 w 96"/>
              <a:gd name="T5" fmla="*/ 2147483647 h 112"/>
              <a:gd name="T6" fmla="*/ 0 w 96"/>
              <a:gd name="T7" fmla="*/ 2147483647 h 112"/>
              <a:gd name="T8" fmla="*/ 2147483647 w 96"/>
              <a:gd name="T9" fmla="*/ 2147483647 h 112"/>
              <a:gd name="T10" fmla="*/ 2147483647 w 96"/>
              <a:gd name="T11" fmla="*/ 2147483647 h 112"/>
              <a:gd name="T12" fmla="*/ 2147483647 w 96"/>
              <a:gd name="T13" fmla="*/ 2147483647 h 112"/>
              <a:gd name="T14" fmla="*/ 2147483647 w 96"/>
              <a:gd name="T15" fmla="*/ 2147483647 h 112"/>
              <a:gd name="T16" fmla="*/ 2147483647 w 96"/>
              <a:gd name="T17" fmla="*/ 2147483647 h 112"/>
              <a:gd name="T18" fmla="*/ 2147483647 w 96"/>
              <a:gd name="T19" fmla="*/ 2147483647 h 112"/>
              <a:gd name="T20" fmla="*/ 2147483647 w 96"/>
              <a:gd name="T21" fmla="*/ 0 h 112"/>
              <a:gd name="T22" fmla="*/ 2147483647 w 96"/>
              <a:gd name="T23" fmla="*/ 0 h 112"/>
              <a:gd name="T24" fmla="*/ 2147483647 w 96"/>
              <a:gd name="T25" fmla="*/ 0 h 112"/>
              <a:gd name="T26" fmla="*/ 2147483647 w 96"/>
              <a:gd name="T27" fmla="*/ 2147483647 h 1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96"/>
              <a:gd name="T43" fmla="*/ 0 h 112"/>
              <a:gd name="T44" fmla="*/ 96 w 96"/>
              <a:gd name="T45" fmla="*/ 112 h 11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96" h="112">
                <a:moveTo>
                  <a:pt x="40" y="24"/>
                </a:moveTo>
                <a:lnTo>
                  <a:pt x="40" y="48"/>
                </a:lnTo>
                <a:lnTo>
                  <a:pt x="16" y="64"/>
                </a:lnTo>
                <a:lnTo>
                  <a:pt x="0" y="72"/>
                </a:lnTo>
                <a:lnTo>
                  <a:pt x="8" y="80"/>
                </a:lnTo>
                <a:lnTo>
                  <a:pt x="16" y="112"/>
                </a:lnTo>
                <a:lnTo>
                  <a:pt x="48" y="88"/>
                </a:lnTo>
                <a:lnTo>
                  <a:pt x="72" y="56"/>
                </a:lnTo>
                <a:lnTo>
                  <a:pt x="80" y="40"/>
                </a:lnTo>
                <a:lnTo>
                  <a:pt x="96" y="24"/>
                </a:lnTo>
                <a:lnTo>
                  <a:pt x="64" y="0"/>
                </a:lnTo>
                <a:lnTo>
                  <a:pt x="56" y="0"/>
                </a:lnTo>
                <a:lnTo>
                  <a:pt x="48" y="0"/>
                </a:lnTo>
                <a:lnTo>
                  <a:pt x="4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5" name="Freeform 615"/>
          <p:cNvSpPr>
            <a:spLocks/>
          </p:cNvSpPr>
          <p:nvPr/>
        </p:nvSpPr>
        <p:spPr bwMode="auto">
          <a:xfrm>
            <a:off x="5600708" y="3427411"/>
            <a:ext cx="263525" cy="155575"/>
          </a:xfrm>
          <a:custGeom>
            <a:avLst/>
            <a:gdLst>
              <a:gd name="T0" fmla="*/ 2147483647 w 136"/>
              <a:gd name="T1" fmla="*/ 0 h 80"/>
              <a:gd name="T2" fmla="*/ 2147483647 w 136"/>
              <a:gd name="T3" fmla="*/ 2147483647 h 80"/>
              <a:gd name="T4" fmla="*/ 2147483647 w 136"/>
              <a:gd name="T5" fmla="*/ 2147483647 h 80"/>
              <a:gd name="T6" fmla="*/ 2147483647 w 136"/>
              <a:gd name="T7" fmla="*/ 2147483647 h 80"/>
              <a:gd name="T8" fmla="*/ 0 w 136"/>
              <a:gd name="T9" fmla="*/ 2147483647 h 80"/>
              <a:gd name="T10" fmla="*/ 2147483647 w 136"/>
              <a:gd name="T11" fmla="*/ 2147483647 h 80"/>
              <a:gd name="T12" fmla="*/ 2147483647 w 136"/>
              <a:gd name="T13" fmla="*/ 2147483647 h 80"/>
              <a:gd name="T14" fmla="*/ 2147483647 w 136"/>
              <a:gd name="T15" fmla="*/ 2147483647 h 80"/>
              <a:gd name="T16" fmla="*/ 2147483647 w 136"/>
              <a:gd name="T17" fmla="*/ 2147483647 h 80"/>
              <a:gd name="T18" fmla="*/ 2147483647 w 136"/>
              <a:gd name="T19" fmla="*/ 2147483647 h 80"/>
              <a:gd name="T20" fmla="*/ 2147483647 w 136"/>
              <a:gd name="T21" fmla="*/ 2147483647 h 80"/>
              <a:gd name="T22" fmla="*/ 2147483647 w 136"/>
              <a:gd name="T23" fmla="*/ 2147483647 h 80"/>
              <a:gd name="T24" fmla="*/ 2147483647 w 136"/>
              <a:gd name="T25" fmla="*/ 2147483647 h 80"/>
              <a:gd name="T26" fmla="*/ 2147483647 w 136"/>
              <a:gd name="T27" fmla="*/ 0 h 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36"/>
              <a:gd name="T43" fmla="*/ 0 h 80"/>
              <a:gd name="T44" fmla="*/ 136 w 136"/>
              <a:gd name="T45" fmla="*/ 80 h 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36" h="80">
                <a:moveTo>
                  <a:pt x="120" y="0"/>
                </a:moveTo>
                <a:lnTo>
                  <a:pt x="72" y="16"/>
                </a:lnTo>
                <a:lnTo>
                  <a:pt x="56" y="24"/>
                </a:lnTo>
                <a:lnTo>
                  <a:pt x="16" y="24"/>
                </a:lnTo>
                <a:lnTo>
                  <a:pt x="0" y="32"/>
                </a:lnTo>
                <a:lnTo>
                  <a:pt x="8" y="48"/>
                </a:lnTo>
                <a:lnTo>
                  <a:pt x="24" y="80"/>
                </a:lnTo>
                <a:lnTo>
                  <a:pt x="48" y="72"/>
                </a:lnTo>
                <a:lnTo>
                  <a:pt x="64" y="72"/>
                </a:lnTo>
                <a:lnTo>
                  <a:pt x="80" y="56"/>
                </a:lnTo>
                <a:lnTo>
                  <a:pt x="104" y="48"/>
                </a:lnTo>
                <a:lnTo>
                  <a:pt x="136" y="40"/>
                </a:lnTo>
                <a:lnTo>
                  <a:pt x="128" y="8"/>
                </a:lnTo>
                <a:lnTo>
                  <a:pt x="12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6" name="Freeform 616"/>
          <p:cNvSpPr>
            <a:spLocks/>
          </p:cNvSpPr>
          <p:nvPr/>
        </p:nvSpPr>
        <p:spPr bwMode="auto">
          <a:xfrm>
            <a:off x="5413383" y="3070221"/>
            <a:ext cx="498475" cy="419100"/>
          </a:xfrm>
          <a:custGeom>
            <a:avLst/>
            <a:gdLst>
              <a:gd name="T0" fmla="*/ 2147483647 w 256"/>
              <a:gd name="T1" fmla="*/ 2147483647 h 216"/>
              <a:gd name="T2" fmla="*/ 2147483647 w 256"/>
              <a:gd name="T3" fmla="*/ 2147483647 h 216"/>
              <a:gd name="T4" fmla="*/ 2147483647 w 256"/>
              <a:gd name="T5" fmla="*/ 2147483647 h 216"/>
              <a:gd name="T6" fmla="*/ 2147483647 w 256"/>
              <a:gd name="T7" fmla="*/ 2147483647 h 216"/>
              <a:gd name="T8" fmla="*/ 2147483647 w 256"/>
              <a:gd name="T9" fmla="*/ 2147483647 h 216"/>
              <a:gd name="T10" fmla="*/ 2147483647 w 256"/>
              <a:gd name="T11" fmla="*/ 2147483647 h 216"/>
              <a:gd name="T12" fmla="*/ 2147483647 w 256"/>
              <a:gd name="T13" fmla="*/ 2147483647 h 216"/>
              <a:gd name="T14" fmla="*/ 2147483647 w 256"/>
              <a:gd name="T15" fmla="*/ 2147483647 h 216"/>
              <a:gd name="T16" fmla="*/ 2147483647 w 256"/>
              <a:gd name="T17" fmla="*/ 2147483647 h 216"/>
              <a:gd name="T18" fmla="*/ 2147483647 w 256"/>
              <a:gd name="T19" fmla="*/ 2147483647 h 216"/>
              <a:gd name="T20" fmla="*/ 2147483647 w 256"/>
              <a:gd name="T21" fmla="*/ 2147483647 h 216"/>
              <a:gd name="T22" fmla="*/ 2147483647 w 256"/>
              <a:gd name="T23" fmla="*/ 2147483647 h 216"/>
              <a:gd name="T24" fmla="*/ 2147483647 w 256"/>
              <a:gd name="T25" fmla="*/ 0 h 216"/>
              <a:gd name="T26" fmla="*/ 2147483647 w 256"/>
              <a:gd name="T27" fmla="*/ 0 h 216"/>
              <a:gd name="T28" fmla="*/ 2147483647 w 256"/>
              <a:gd name="T29" fmla="*/ 0 h 216"/>
              <a:gd name="T30" fmla="*/ 2147483647 w 256"/>
              <a:gd name="T31" fmla="*/ 2147483647 h 216"/>
              <a:gd name="T32" fmla="*/ 2147483647 w 256"/>
              <a:gd name="T33" fmla="*/ 2147483647 h 216"/>
              <a:gd name="T34" fmla="*/ 2147483647 w 256"/>
              <a:gd name="T35" fmla="*/ 2147483647 h 216"/>
              <a:gd name="T36" fmla="*/ 2147483647 w 256"/>
              <a:gd name="T37" fmla="*/ 2147483647 h 216"/>
              <a:gd name="T38" fmla="*/ 2147483647 w 256"/>
              <a:gd name="T39" fmla="*/ 2147483647 h 216"/>
              <a:gd name="T40" fmla="*/ 0 w 256"/>
              <a:gd name="T41" fmla="*/ 2147483647 h 216"/>
              <a:gd name="T42" fmla="*/ 2147483647 w 256"/>
              <a:gd name="T43" fmla="*/ 2147483647 h 216"/>
              <a:gd name="T44" fmla="*/ 2147483647 w 256"/>
              <a:gd name="T45" fmla="*/ 2147483647 h 216"/>
              <a:gd name="T46" fmla="*/ 2147483647 w 256"/>
              <a:gd name="T47" fmla="*/ 2147483647 h 216"/>
              <a:gd name="T48" fmla="*/ 2147483647 w 256"/>
              <a:gd name="T49" fmla="*/ 2147483647 h 216"/>
              <a:gd name="T50" fmla="*/ 2147483647 w 256"/>
              <a:gd name="T51" fmla="*/ 2147483647 h 216"/>
              <a:gd name="T52" fmla="*/ 2147483647 w 256"/>
              <a:gd name="T53" fmla="*/ 2147483647 h 216"/>
              <a:gd name="T54" fmla="*/ 2147483647 w 256"/>
              <a:gd name="T55" fmla="*/ 2147483647 h 216"/>
              <a:gd name="T56" fmla="*/ 2147483647 w 256"/>
              <a:gd name="T57" fmla="*/ 2147483647 h 216"/>
              <a:gd name="T58" fmla="*/ 2147483647 w 256"/>
              <a:gd name="T59" fmla="*/ 2147483647 h 216"/>
              <a:gd name="T60" fmla="*/ 2147483647 w 256"/>
              <a:gd name="T61" fmla="*/ 2147483647 h 216"/>
              <a:gd name="T62" fmla="*/ 2147483647 w 256"/>
              <a:gd name="T63" fmla="*/ 2147483647 h 216"/>
              <a:gd name="T64" fmla="*/ 2147483647 w 256"/>
              <a:gd name="T65" fmla="*/ 2147483647 h 21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6"/>
              <a:gd name="T100" fmla="*/ 0 h 216"/>
              <a:gd name="T101" fmla="*/ 256 w 256"/>
              <a:gd name="T102" fmla="*/ 216 h 21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6" h="216">
                <a:moveTo>
                  <a:pt x="256" y="136"/>
                </a:moveTo>
                <a:lnTo>
                  <a:pt x="224" y="128"/>
                </a:lnTo>
                <a:lnTo>
                  <a:pt x="208" y="112"/>
                </a:lnTo>
                <a:lnTo>
                  <a:pt x="216" y="96"/>
                </a:lnTo>
                <a:lnTo>
                  <a:pt x="208" y="96"/>
                </a:lnTo>
                <a:lnTo>
                  <a:pt x="192" y="88"/>
                </a:lnTo>
                <a:lnTo>
                  <a:pt x="184" y="64"/>
                </a:lnTo>
                <a:lnTo>
                  <a:pt x="168" y="48"/>
                </a:lnTo>
                <a:lnTo>
                  <a:pt x="160" y="48"/>
                </a:lnTo>
                <a:lnTo>
                  <a:pt x="144" y="40"/>
                </a:lnTo>
                <a:lnTo>
                  <a:pt x="112" y="32"/>
                </a:lnTo>
                <a:lnTo>
                  <a:pt x="104" y="24"/>
                </a:lnTo>
                <a:lnTo>
                  <a:pt x="64" y="0"/>
                </a:lnTo>
                <a:lnTo>
                  <a:pt x="48" y="0"/>
                </a:lnTo>
                <a:lnTo>
                  <a:pt x="40" y="0"/>
                </a:lnTo>
                <a:lnTo>
                  <a:pt x="24" y="8"/>
                </a:lnTo>
                <a:lnTo>
                  <a:pt x="32" y="24"/>
                </a:lnTo>
                <a:lnTo>
                  <a:pt x="32" y="32"/>
                </a:lnTo>
                <a:lnTo>
                  <a:pt x="16" y="32"/>
                </a:lnTo>
                <a:lnTo>
                  <a:pt x="8" y="40"/>
                </a:lnTo>
                <a:lnTo>
                  <a:pt x="0" y="40"/>
                </a:lnTo>
                <a:lnTo>
                  <a:pt x="8" y="56"/>
                </a:lnTo>
                <a:lnTo>
                  <a:pt x="40" y="112"/>
                </a:lnTo>
                <a:lnTo>
                  <a:pt x="56" y="128"/>
                </a:lnTo>
                <a:lnTo>
                  <a:pt x="64" y="152"/>
                </a:lnTo>
                <a:lnTo>
                  <a:pt x="72" y="184"/>
                </a:lnTo>
                <a:lnTo>
                  <a:pt x="96" y="208"/>
                </a:lnTo>
                <a:lnTo>
                  <a:pt x="96" y="216"/>
                </a:lnTo>
                <a:lnTo>
                  <a:pt x="112" y="208"/>
                </a:lnTo>
                <a:lnTo>
                  <a:pt x="152" y="208"/>
                </a:lnTo>
                <a:lnTo>
                  <a:pt x="168" y="200"/>
                </a:lnTo>
                <a:lnTo>
                  <a:pt x="216" y="184"/>
                </a:lnTo>
                <a:lnTo>
                  <a:pt x="256" y="13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7" name="Freeform 617"/>
          <p:cNvSpPr>
            <a:spLocks/>
          </p:cNvSpPr>
          <p:nvPr/>
        </p:nvSpPr>
        <p:spPr bwMode="auto">
          <a:xfrm>
            <a:off x="5834071" y="3333748"/>
            <a:ext cx="77787" cy="93663"/>
          </a:xfrm>
          <a:custGeom>
            <a:avLst/>
            <a:gdLst>
              <a:gd name="T0" fmla="*/ 0 w 40"/>
              <a:gd name="T1" fmla="*/ 2147483647 h 48"/>
              <a:gd name="T2" fmla="*/ 2147483647 w 40"/>
              <a:gd name="T3" fmla="*/ 2147483647 h 48"/>
              <a:gd name="T4" fmla="*/ 2147483647 w 40"/>
              <a:gd name="T5" fmla="*/ 2147483647 h 48"/>
              <a:gd name="T6" fmla="*/ 2147483647 w 40"/>
              <a:gd name="T7" fmla="*/ 0 h 48"/>
              <a:gd name="T8" fmla="*/ 0 w 40"/>
              <a:gd name="T9" fmla="*/ 2147483647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48"/>
              <a:gd name="T17" fmla="*/ 40 w 4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48">
                <a:moveTo>
                  <a:pt x="0" y="48"/>
                </a:moveTo>
                <a:lnTo>
                  <a:pt x="16" y="40"/>
                </a:lnTo>
                <a:lnTo>
                  <a:pt x="40" y="24"/>
                </a:lnTo>
                <a:lnTo>
                  <a:pt x="40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8" name="Freeform 618"/>
          <p:cNvSpPr>
            <a:spLocks/>
          </p:cNvSpPr>
          <p:nvPr/>
        </p:nvSpPr>
        <p:spPr bwMode="auto">
          <a:xfrm>
            <a:off x="5507046" y="2914646"/>
            <a:ext cx="249237" cy="247650"/>
          </a:xfrm>
          <a:custGeom>
            <a:avLst/>
            <a:gdLst>
              <a:gd name="T0" fmla="*/ 2147483647 w 128"/>
              <a:gd name="T1" fmla="*/ 2147483647 h 128"/>
              <a:gd name="T2" fmla="*/ 2147483647 w 128"/>
              <a:gd name="T3" fmla="*/ 2147483647 h 128"/>
              <a:gd name="T4" fmla="*/ 2147483647 w 128"/>
              <a:gd name="T5" fmla="*/ 2147483647 h 128"/>
              <a:gd name="T6" fmla="*/ 2147483647 w 128"/>
              <a:gd name="T7" fmla="*/ 2147483647 h 128"/>
              <a:gd name="T8" fmla="*/ 2147483647 w 128"/>
              <a:gd name="T9" fmla="*/ 0 h 128"/>
              <a:gd name="T10" fmla="*/ 2147483647 w 128"/>
              <a:gd name="T11" fmla="*/ 0 h 128"/>
              <a:gd name="T12" fmla="*/ 2147483647 w 128"/>
              <a:gd name="T13" fmla="*/ 0 h 128"/>
              <a:gd name="T14" fmla="*/ 2147483647 w 128"/>
              <a:gd name="T15" fmla="*/ 0 h 128"/>
              <a:gd name="T16" fmla="*/ 2147483647 w 128"/>
              <a:gd name="T17" fmla="*/ 2147483647 h 128"/>
              <a:gd name="T18" fmla="*/ 2147483647 w 128"/>
              <a:gd name="T19" fmla="*/ 2147483647 h 128"/>
              <a:gd name="T20" fmla="*/ 2147483647 w 128"/>
              <a:gd name="T21" fmla="*/ 2147483647 h 128"/>
              <a:gd name="T22" fmla="*/ 0 w 128"/>
              <a:gd name="T23" fmla="*/ 2147483647 h 128"/>
              <a:gd name="T24" fmla="*/ 0 w 128"/>
              <a:gd name="T25" fmla="*/ 2147483647 h 128"/>
              <a:gd name="T26" fmla="*/ 2147483647 w 128"/>
              <a:gd name="T27" fmla="*/ 2147483647 h 128"/>
              <a:gd name="T28" fmla="*/ 2147483647 w 128"/>
              <a:gd name="T29" fmla="*/ 2147483647 h 128"/>
              <a:gd name="T30" fmla="*/ 2147483647 w 128"/>
              <a:gd name="T31" fmla="*/ 2147483647 h 128"/>
              <a:gd name="T32" fmla="*/ 2147483647 w 128"/>
              <a:gd name="T33" fmla="*/ 2147483647 h 128"/>
              <a:gd name="T34" fmla="*/ 2147483647 w 128"/>
              <a:gd name="T35" fmla="*/ 2147483647 h 128"/>
              <a:gd name="T36" fmla="*/ 2147483647 w 128"/>
              <a:gd name="T37" fmla="*/ 2147483647 h 128"/>
              <a:gd name="T38" fmla="*/ 2147483647 w 128"/>
              <a:gd name="T39" fmla="*/ 2147483647 h 128"/>
              <a:gd name="T40" fmla="*/ 2147483647 w 128"/>
              <a:gd name="T41" fmla="*/ 2147483647 h 128"/>
              <a:gd name="T42" fmla="*/ 2147483647 w 128"/>
              <a:gd name="T43" fmla="*/ 2147483647 h 128"/>
              <a:gd name="T44" fmla="*/ 2147483647 w 128"/>
              <a:gd name="T45" fmla="*/ 2147483647 h 12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8"/>
              <a:gd name="T70" fmla="*/ 0 h 128"/>
              <a:gd name="T71" fmla="*/ 128 w 128"/>
              <a:gd name="T72" fmla="*/ 128 h 12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8" h="128">
                <a:moveTo>
                  <a:pt x="112" y="80"/>
                </a:moveTo>
                <a:lnTo>
                  <a:pt x="88" y="56"/>
                </a:lnTo>
                <a:lnTo>
                  <a:pt x="88" y="40"/>
                </a:lnTo>
                <a:lnTo>
                  <a:pt x="88" y="24"/>
                </a:lnTo>
                <a:lnTo>
                  <a:pt x="72" y="0"/>
                </a:lnTo>
                <a:lnTo>
                  <a:pt x="64" y="0"/>
                </a:lnTo>
                <a:lnTo>
                  <a:pt x="48" y="0"/>
                </a:lnTo>
                <a:lnTo>
                  <a:pt x="40" y="0"/>
                </a:lnTo>
                <a:lnTo>
                  <a:pt x="40" y="8"/>
                </a:lnTo>
                <a:lnTo>
                  <a:pt x="32" y="16"/>
                </a:lnTo>
                <a:lnTo>
                  <a:pt x="24" y="48"/>
                </a:lnTo>
                <a:lnTo>
                  <a:pt x="0" y="64"/>
                </a:lnTo>
                <a:lnTo>
                  <a:pt x="0" y="80"/>
                </a:lnTo>
                <a:lnTo>
                  <a:pt x="16" y="80"/>
                </a:lnTo>
                <a:lnTo>
                  <a:pt x="56" y="104"/>
                </a:lnTo>
                <a:lnTo>
                  <a:pt x="64" y="112"/>
                </a:lnTo>
                <a:lnTo>
                  <a:pt x="96" y="120"/>
                </a:lnTo>
                <a:lnTo>
                  <a:pt x="112" y="128"/>
                </a:lnTo>
                <a:lnTo>
                  <a:pt x="120" y="128"/>
                </a:lnTo>
                <a:lnTo>
                  <a:pt x="120" y="120"/>
                </a:lnTo>
                <a:lnTo>
                  <a:pt x="128" y="112"/>
                </a:lnTo>
                <a:lnTo>
                  <a:pt x="120" y="96"/>
                </a:lnTo>
                <a:lnTo>
                  <a:pt x="112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9" name="Freeform 619"/>
          <p:cNvSpPr>
            <a:spLocks/>
          </p:cNvSpPr>
          <p:nvPr/>
        </p:nvSpPr>
        <p:spPr bwMode="auto">
          <a:xfrm>
            <a:off x="5818196" y="3255961"/>
            <a:ext cx="123825" cy="77787"/>
          </a:xfrm>
          <a:custGeom>
            <a:avLst/>
            <a:gdLst>
              <a:gd name="T0" fmla="*/ 2147483647 w 64"/>
              <a:gd name="T1" fmla="*/ 2147483647 h 40"/>
              <a:gd name="T2" fmla="*/ 2147483647 w 64"/>
              <a:gd name="T3" fmla="*/ 2147483647 h 40"/>
              <a:gd name="T4" fmla="*/ 2147483647 w 64"/>
              <a:gd name="T5" fmla="*/ 2147483647 h 40"/>
              <a:gd name="T6" fmla="*/ 2147483647 w 64"/>
              <a:gd name="T7" fmla="*/ 2147483647 h 40"/>
              <a:gd name="T8" fmla="*/ 2147483647 w 64"/>
              <a:gd name="T9" fmla="*/ 0 h 40"/>
              <a:gd name="T10" fmla="*/ 2147483647 w 64"/>
              <a:gd name="T11" fmla="*/ 2147483647 h 40"/>
              <a:gd name="T12" fmla="*/ 2147483647 w 64"/>
              <a:gd name="T13" fmla="*/ 0 h 40"/>
              <a:gd name="T14" fmla="*/ 0 w 64"/>
              <a:gd name="T15" fmla="*/ 2147483647 h 40"/>
              <a:gd name="T16" fmla="*/ 2147483647 w 64"/>
              <a:gd name="T17" fmla="*/ 2147483647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40"/>
              <a:gd name="T29" fmla="*/ 64 w 64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40">
                <a:moveTo>
                  <a:pt x="16" y="32"/>
                </a:moveTo>
                <a:lnTo>
                  <a:pt x="48" y="40"/>
                </a:lnTo>
                <a:lnTo>
                  <a:pt x="56" y="16"/>
                </a:lnTo>
                <a:lnTo>
                  <a:pt x="64" y="16"/>
                </a:lnTo>
                <a:lnTo>
                  <a:pt x="56" y="0"/>
                </a:lnTo>
                <a:lnTo>
                  <a:pt x="24" y="8"/>
                </a:lnTo>
                <a:lnTo>
                  <a:pt x="8" y="0"/>
                </a:lnTo>
                <a:lnTo>
                  <a:pt x="0" y="16"/>
                </a:lnTo>
                <a:lnTo>
                  <a:pt x="16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0" name="Freeform 620"/>
          <p:cNvSpPr>
            <a:spLocks/>
          </p:cNvSpPr>
          <p:nvPr/>
        </p:nvSpPr>
        <p:spPr bwMode="auto">
          <a:xfrm>
            <a:off x="5507046" y="2914646"/>
            <a:ext cx="249237" cy="247650"/>
          </a:xfrm>
          <a:custGeom>
            <a:avLst/>
            <a:gdLst>
              <a:gd name="T0" fmla="*/ 2147483647 w 128"/>
              <a:gd name="T1" fmla="*/ 2147483647 h 128"/>
              <a:gd name="T2" fmla="*/ 2147483647 w 128"/>
              <a:gd name="T3" fmla="*/ 2147483647 h 128"/>
              <a:gd name="T4" fmla="*/ 2147483647 w 128"/>
              <a:gd name="T5" fmla="*/ 2147483647 h 128"/>
              <a:gd name="T6" fmla="*/ 2147483647 w 128"/>
              <a:gd name="T7" fmla="*/ 2147483647 h 128"/>
              <a:gd name="T8" fmla="*/ 2147483647 w 128"/>
              <a:gd name="T9" fmla="*/ 0 h 128"/>
              <a:gd name="T10" fmla="*/ 2147483647 w 128"/>
              <a:gd name="T11" fmla="*/ 0 h 128"/>
              <a:gd name="T12" fmla="*/ 2147483647 w 128"/>
              <a:gd name="T13" fmla="*/ 0 h 128"/>
              <a:gd name="T14" fmla="*/ 2147483647 w 128"/>
              <a:gd name="T15" fmla="*/ 0 h 128"/>
              <a:gd name="T16" fmla="*/ 2147483647 w 128"/>
              <a:gd name="T17" fmla="*/ 2147483647 h 128"/>
              <a:gd name="T18" fmla="*/ 2147483647 w 128"/>
              <a:gd name="T19" fmla="*/ 2147483647 h 128"/>
              <a:gd name="T20" fmla="*/ 2147483647 w 128"/>
              <a:gd name="T21" fmla="*/ 2147483647 h 128"/>
              <a:gd name="T22" fmla="*/ 0 w 128"/>
              <a:gd name="T23" fmla="*/ 2147483647 h 128"/>
              <a:gd name="T24" fmla="*/ 0 w 128"/>
              <a:gd name="T25" fmla="*/ 2147483647 h 128"/>
              <a:gd name="T26" fmla="*/ 2147483647 w 128"/>
              <a:gd name="T27" fmla="*/ 2147483647 h 128"/>
              <a:gd name="T28" fmla="*/ 2147483647 w 128"/>
              <a:gd name="T29" fmla="*/ 2147483647 h 128"/>
              <a:gd name="T30" fmla="*/ 2147483647 w 128"/>
              <a:gd name="T31" fmla="*/ 2147483647 h 128"/>
              <a:gd name="T32" fmla="*/ 2147483647 w 128"/>
              <a:gd name="T33" fmla="*/ 2147483647 h 128"/>
              <a:gd name="T34" fmla="*/ 2147483647 w 128"/>
              <a:gd name="T35" fmla="*/ 2147483647 h 128"/>
              <a:gd name="T36" fmla="*/ 2147483647 w 128"/>
              <a:gd name="T37" fmla="*/ 2147483647 h 128"/>
              <a:gd name="T38" fmla="*/ 2147483647 w 128"/>
              <a:gd name="T39" fmla="*/ 2147483647 h 128"/>
              <a:gd name="T40" fmla="*/ 2147483647 w 128"/>
              <a:gd name="T41" fmla="*/ 2147483647 h 128"/>
              <a:gd name="T42" fmla="*/ 2147483647 w 128"/>
              <a:gd name="T43" fmla="*/ 2147483647 h 128"/>
              <a:gd name="T44" fmla="*/ 2147483647 w 128"/>
              <a:gd name="T45" fmla="*/ 2147483647 h 12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8"/>
              <a:gd name="T70" fmla="*/ 0 h 128"/>
              <a:gd name="T71" fmla="*/ 128 w 128"/>
              <a:gd name="T72" fmla="*/ 128 h 12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8" h="128">
                <a:moveTo>
                  <a:pt x="112" y="80"/>
                </a:moveTo>
                <a:lnTo>
                  <a:pt x="88" y="56"/>
                </a:lnTo>
                <a:lnTo>
                  <a:pt x="88" y="40"/>
                </a:lnTo>
                <a:lnTo>
                  <a:pt x="88" y="24"/>
                </a:lnTo>
                <a:lnTo>
                  <a:pt x="72" y="0"/>
                </a:lnTo>
                <a:lnTo>
                  <a:pt x="64" y="0"/>
                </a:lnTo>
                <a:lnTo>
                  <a:pt x="48" y="0"/>
                </a:lnTo>
                <a:lnTo>
                  <a:pt x="40" y="0"/>
                </a:lnTo>
                <a:lnTo>
                  <a:pt x="40" y="8"/>
                </a:lnTo>
                <a:lnTo>
                  <a:pt x="32" y="16"/>
                </a:lnTo>
                <a:lnTo>
                  <a:pt x="24" y="48"/>
                </a:lnTo>
                <a:lnTo>
                  <a:pt x="0" y="64"/>
                </a:lnTo>
                <a:lnTo>
                  <a:pt x="0" y="80"/>
                </a:lnTo>
                <a:lnTo>
                  <a:pt x="16" y="80"/>
                </a:lnTo>
                <a:lnTo>
                  <a:pt x="56" y="104"/>
                </a:lnTo>
                <a:lnTo>
                  <a:pt x="64" y="112"/>
                </a:lnTo>
                <a:lnTo>
                  <a:pt x="96" y="120"/>
                </a:lnTo>
                <a:lnTo>
                  <a:pt x="112" y="128"/>
                </a:lnTo>
                <a:lnTo>
                  <a:pt x="120" y="128"/>
                </a:lnTo>
                <a:lnTo>
                  <a:pt x="120" y="120"/>
                </a:lnTo>
                <a:lnTo>
                  <a:pt x="128" y="112"/>
                </a:lnTo>
                <a:lnTo>
                  <a:pt x="120" y="96"/>
                </a:lnTo>
                <a:lnTo>
                  <a:pt x="112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1" name="Freeform 621"/>
          <p:cNvSpPr>
            <a:spLocks/>
          </p:cNvSpPr>
          <p:nvPr/>
        </p:nvSpPr>
        <p:spPr bwMode="auto">
          <a:xfrm>
            <a:off x="5646745" y="2836861"/>
            <a:ext cx="466725" cy="434975"/>
          </a:xfrm>
          <a:custGeom>
            <a:avLst/>
            <a:gdLst>
              <a:gd name="T0" fmla="*/ 2147483647 w 240"/>
              <a:gd name="T1" fmla="*/ 2147483647 h 224"/>
              <a:gd name="T2" fmla="*/ 2147483647 w 240"/>
              <a:gd name="T3" fmla="*/ 2147483647 h 224"/>
              <a:gd name="T4" fmla="*/ 2147483647 w 240"/>
              <a:gd name="T5" fmla="*/ 2147483647 h 224"/>
              <a:gd name="T6" fmla="*/ 2147483647 w 240"/>
              <a:gd name="T7" fmla="*/ 2147483647 h 224"/>
              <a:gd name="T8" fmla="*/ 2147483647 w 240"/>
              <a:gd name="T9" fmla="*/ 2147483647 h 224"/>
              <a:gd name="T10" fmla="*/ 2147483647 w 240"/>
              <a:gd name="T11" fmla="*/ 2147483647 h 224"/>
              <a:gd name="T12" fmla="*/ 2147483647 w 240"/>
              <a:gd name="T13" fmla="*/ 2147483647 h 224"/>
              <a:gd name="T14" fmla="*/ 2147483647 w 240"/>
              <a:gd name="T15" fmla="*/ 2147483647 h 224"/>
              <a:gd name="T16" fmla="*/ 2147483647 w 240"/>
              <a:gd name="T17" fmla="*/ 2147483647 h 224"/>
              <a:gd name="T18" fmla="*/ 2147483647 w 240"/>
              <a:gd name="T19" fmla="*/ 2147483647 h 224"/>
              <a:gd name="T20" fmla="*/ 2147483647 w 240"/>
              <a:gd name="T21" fmla="*/ 2147483647 h 224"/>
              <a:gd name="T22" fmla="*/ 2147483647 w 240"/>
              <a:gd name="T23" fmla="*/ 2147483647 h 224"/>
              <a:gd name="T24" fmla="*/ 2147483647 w 240"/>
              <a:gd name="T25" fmla="*/ 2147483647 h 224"/>
              <a:gd name="T26" fmla="*/ 2147483647 w 240"/>
              <a:gd name="T27" fmla="*/ 2147483647 h 224"/>
              <a:gd name="T28" fmla="*/ 2147483647 w 240"/>
              <a:gd name="T29" fmla="*/ 2147483647 h 224"/>
              <a:gd name="T30" fmla="*/ 2147483647 w 240"/>
              <a:gd name="T31" fmla="*/ 2147483647 h 224"/>
              <a:gd name="T32" fmla="*/ 2147483647 w 240"/>
              <a:gd name="T33" fmla="*/ 2147483647 h 224"/>
              <a:gd name="T34" fmla="*/ 2147483647 w 240"/>
              <a:gd name="T35" fmla="*/ 2147483647 h 224"/>
              <a:gd name="T36" fmla="*/ 2147483647 w 240"/>
              <a:gd name="T37" fmla="*/ 2147483647 h 224"/>
              <a:gd name="T38" fmla="*/ 2147483647 w 240"/>
              <a:gd name="T39" fmla="*/ 0 h 224"/>
              <a:gd name="T40" fmla="*/ 2147483647 w 240"/>
              <a:gd name="T41" fmla="*/ 2147483647 h 224"/>
              <a:gd name="T42" fmla="*/ 2147483647 w 240"/>
              <a:gd name="T43" fmla="*/ 2147483647 h 224"/>
              <a:gd name="T44" fmla="*/ 0 w 240"/>
              <a:gd name="T45" fmla="*/ 0 h 224"/>
              <a:gd name="T46" fmla="*/ 0 w 240"/>
              <a:gd name="T47" fmla="*/ 2147483647 h 224"/>
              <a:gd name="T48" fmla="*/ 0 w 240"/>
              <a:gd name="T49" fmla="*/ 2147483647 h 224"/>
              <a:gd name="T50" fmla="*/ 2147483647 w 240"/>
              <a:gd name="T51" fmla="*/ 2147483647 h 224"/>
              <a:gd name="T52" fmla="*/ 2147483647 w 240"/>
              <a:gd name="T53" fmla="*/ 2147483647 h 224"/>
              <a:gd name="T54" fmla="*/ 2147483647 w 240"/>
              <a:gd name="T55" fmla="*/ 2147483647 h 224"/>
              <a:gd name="T56" fmla="*/ 2147483647 w 240"/>
              <a:gd name="T57" fmla="*/ 2147483647 h 224"/>
              <a:gd name="T58" fmla="*/ 2147483647 w 240"/>
              <a:gd name="T59" fmla="*/ 2147483647 h 224"/>
              <a:gd name="T60" fmla="*/ 2147483647 w 240"/>
              <a:gd name="T61" fmla="*/ 2147483647 h 224"/>
              <a:gd name="T62" fmla="*/ 2147483647 w 240"/>
              <a:gd name="T63" fmla="*/ 2147483647 h 224"/>
              <a:gd name="T64" fmla="*/ 2147483647 w 240"/>
              <a:gd name="T65" fmla="*/ 2147483647 h 224"/>
              <a:gd name="T66" fmla="*/ 2147483647 w 240"/>
              <a:gd name="T67" fmla="*/ 2147483647 h 224"/>
              <a:gd name="T68" fmla="*/ 2147483647 w 240"/>
              <a:gd name="T69" fmla="*/ 2147483647 h 224"/>
              <a:gd name="T70" fmla="*/ 2147483647 w 240"/>
              <a:gd name="T71" fmla="*/ 2147483647 h 224"/>
              <a:gd name="T72" fmla="*/ 2147483647 w 240"/>
              <a:gd name="T73" fmla="*/ 2147483647 h 224"/>
              <a:gd name="T74" fmla="*/ 2147483647 w 240"/>
              <a:gd name="T75" fmla="*/ 2147483647 h 224"/>
              <a:gd name="T76" fmla="*/ 2147483647 w 240"/>
              <a:gd name="T77" fmla="*/ 2147483647 h 224"/>
              <a:gd name="T78" fmla="*/ 2147483647 w 240"/>
              <a:gd name="T79" fmla="*/ 2147483647 h 224"/>
              <a:gd name="T80" fmla="*/ 2147483647 w 240"/>
              <a:gd name="T81" fmla="*/ 2147483647 h 224"/>
              <a:gd name="T82" fmla="*/ 2147483647 w 240"/>
              <a:gd name="T83" fmla="*/ 2147483647 h 224"/>
              <a:gd name="T84" fmla="*/ 2147483647 w 240"/>
              <a:gd name="T85" fmla="*/ 2147483647 h 224"/>
              <a:gd name="T86" fmla="*/ 2147483647 w 240"/>
              <a:gd name="T87" fmla="*/ 2147483647 h 224"/>
              <a:gd name="T88" fmla="*/ 2147483647 w 240"/>
              <a:gd name="T89" fmla="*/ 2147483647 h 224"/>
              <a:gd name="T90" fmla="*/ 2147483647 w 240"/>
              <a:gd name="T91" fmla="*/ 2147483647 h 22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40"/>
              <a:gd name="T139" fmla="*/ 0 h 224"/>
              <a:gd name="T140" fmla="*/ 240 w 240"/>
              <a:gd name="T141" fmla="*/ 224 h 224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40" h="224">
                <a:moveTo>
                  <a:pt x="208" y="152"/>
                </a:moveTo>
                <a:lnTo>
                  <a:pt x="216" y="128"/>
                </a:lnTo>
                <a:lnTo>
                  <a:pt x="200" y="120"/>
                </a:lnTo>
                <a:lnTo>
                  <a:pt x="200" y="104"/>
                </a:lnTo>
                <a:lnTo>
                  <a:pt x="208" y="88"/>
                </a:lnTo>
                <a:lnTo>
                  <a:pt x="208" y="48"/>
                </a:lnTo>
                <a:lnTo>
                  <a:pt x="192" y="48"/>
                </a:lnTo>
                <a:lnTo>
                  <a:pt x="176" y="32"/>
                </a:lnTo>
                <a:lnTo>
                  <a:pt x="160" y="24"/>
                </a:lnTo>
                <a:lnTo>
                  <a:pt x="144" y="24"/>
                </a:lnTo>
                <a:lnTo>
                  <a:pt x="120" y="32"/>
                </a:lnTo>
                <a:lnTo>
                  <a:pt x="120" y="40"/>
                </a:lnTo>
                <a:lnTo>
                  <a:pt x="104" y="48"/>
                </a:lnTo>
                <a:lnTo>
                  <a:pt x="88" y="48"/>
                </a:lnTo>
                <a:lnTo>
                  <a:pt x="72" y="40"/>
                </a:lnTo>
                <a:lnTo>
                  <a:pt x="56" y="40"/>
                </a:lnTo>
                <a:lnTo>
                  <a:pt x="56" y="24"/>
                </a:lnTo>
                <a:lnTo>
                  <a:pt x="48" y="16"/>
                </a:lnTo>
                <a:lnTo>
                  <a:pt x="48" y="8"/>
                </a:lnTo>
                <a:lnTo>
                  <a:pt x="40" y="0"/>
                </a:lnTo>
                <a:lnTo>
                  <a:pt x="24" y="16"/>
                </a:lnTo>
                <a:lnTo>
                  <a:pt x="8" y="8"/>
                </a:lnTo>
                <a:lnTo>
                  <a:pt x="0" y="0"/>
                </a:lnTo>
                <a:lnTo>
                  <a:pt x="0" y="32"/>
                </a:lnTo>
                <a:lnTo>
                  <a:pt x="0" y="40"/>
                </a:lnTo>
                <a:lnTo>
                  <a:pt x="16" y="64"/>
                </a:lnTo>
                <a:lnTo>
                  <a:pt x="16" y="80"/>
                </a:lnTo>
                <a:lnTo>
                  <a:pt x="16" y="96"/>
                </a:lnTo>
                <a:lnTo>
                  <a:pt x="40" y="120"/>
                </a:lnTo>
                <a:lnTo>
                  <a:pt x="48" y="136"/>
                </a:lnTo>
                <a:lnTo>
                  <a:pt x="56" y="152"/>
                </a:lnTo>
                <a:lnTo>
                  <a:pt x="56" y="144"/>
                </a:lnTo>
                <a:lnTo>
                  <a:pt x="72" y="160"/>
                </a:lnTo>
                <a:lnTo>
                  <a:pt x="88" y="176"/>
                </a:lnTo>
                <a:lnTo>
                  <a:pt x="112" y="192"/>
                </a:lnTo>
                <a:lnTo>
                  <a:pt x="136" y="200"/>
                </a:lnTo>
                <a:lnTo>
                  <a:pt x="152" y="192"/>
                </a:lnTo>
                <a:lnTo>
                  <a:pt x="168" y="208"/>
                </a:lnTo>
                <a:lnTo>
                  <a:pt x="208" y="224"/>
                </a:lnTo>
                <a:lnTo>
                  <a:pt x="216" y="224"/>
                </a:lnTo>
                <a:lnTo>
                  <a:pt x="216" y="208"/>
                </a:lnTo>
                <a:lnTo>
                  <a:pt x="240" y="200"/>
                </a:lnTo>
                <a:lnTo>
                  <a:pt x="232" y="184"/>
                </a:lnTo>
                <a:lnTo>
                  <a:pt x="232" y="176"/>
                </a:lnTo>
                <a:lnTo>
                  <a:pt x="216" y="160"/>
                </a:lnTo>
                <a:lnTo>
                  <a:pt x="208" y="1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2" name="Freeform 622"/>
          <p:cNvSpPr>
            <a:spLocks/>
          </p:cNvSpPr>
          <p:nvPr/>
        </p:nvSpPr>
        <p:spPr bwMode="auto">
          <a:xfrm>
            <a:off x="6051558" y="2930523"/>
            <a:ext cx="403225" cy="371475"/>
          </a:xfrm>
          <a:custGeom>
            <a:avLst/>
            <a:gdLst>
              <a:gd name="T0" fmla="*/ 2147483647 w 208"/>
              <a:gd name="T1" fmla="*/ 2147483647 h 192"/>
              <a:gd name="T2" fmla="*/ 2147483647 w 208"/>
              <a:gd name="T3" fmla="*/ 2147483647 h 192"/>
              <a:gd name="T4" fmla="*/ 2147483647 w 208"/>
              <a:gd name="T5" fmla="*/ 2147483647 h 192"/>
              <a:gd name="T6" fmla="*/ 2147483647 w 208"/>
              <a:gd name="T7" fmla="*/ 2147483647 h 192"/>
              <a:gd name="T8" fmla="*/ 2147483647 w 208"/>
              <a:gd name="T9" fmla="*/ 2147483647 h 192"/>
              <a:gd name="T10" fmla="*/ 2147483647 w 208"/>
              <a:gd name="T11" fmla="*/ 2147483647 h 192"/>
              <a:gd name="T12" fmla="*/ 2147483647 w 208"/>
              <a:gd name="T13" fmla="*/ 2147483647 h 192"/>
              <a:gd name="T14" fmla="*/ 2147483647 w 208"/>
              <a:gd name="T15" fmla="*/ 2147483647 h 192"/>
              <a:gd name="T16" fmla="*/ 2147483647 w 208"/>
              <a:gd name="T17" fmla="*/ 2147483647 h 192"/>
              <a:gd name="T18" fmla="*/ 2147483647 w 208"/>
              <a:gd name="T19" fmla="*/ 2147483647 h 192"/>
              <a:gd name="T20" fmla="*/ 2147483647 w 208"/>
              <a:gd name="T21" fmla="*/ 2147483647 h 192"/>
              <a:gd name="T22" fmla="*/ 2147483647 w 208"/>
              <a:gd name="T23" fmla="*/ 2147483647 h 192"/>
              <a:gd name="T24" fmla="*/ 2147483647 w 208"/>
              <a:gd name="T25" fmla="*/ 0 h 192"/>
              <a:gd name="T26" fmla="*/ 2147483647 w 208"/>
              <a:gd name="T27" fmla="*/ 0 h 192"/>
              <a:gd name="T28" fmla="*/ 2147483647 w 208"/>
              <a:gd name="T29" fmla="*/ 0 h 192"/>
              <a:gd name="T30" fmla="*/ 2147483647 w 208"/>
              <a:gd name="T31" fmla="*/ 2147483647 h 192"/>
              <a:gd name="T32" fmla="*/ 2147483647 w 208"/>
              <a:gd name="T33" fmla="*/ 2147483647 h 192"/>
              <a:gd name="T34" fmla="*/ 2147483647 w 208"/>
              <a:gd name="T35" fmla="*/ 2147483647 h 192"/>
              <a:gd name="T36" fmla="*/ 2147483647 w 208"/>
              <a:gd name="T37" fmla="*/ 2147483647 h 192"/>
              <a:gd name="T38" fmla="*/ 2147483647 w 208"/>
              <a:gd name="T39" fmla="*/ 2147483647 h 192"/>
              <a:gd name="T40" fmla="*/ 2147483647 w 208"/>
              <a:gd name="T41" fmla="*/ 2147483647 h 192"/>
              <a:gd name="T42" fmla="*/ 2147483647 w 208"/>
              <a:gd name="T43" fmla="*/ 2147483647 h 192"/>
              <a:gd name="T44" fmla="*/ 2147483647 w 208"/>
              <a:gd name="T45" fmla="*/ 2147483647 h 192"/>
              <a:gd name="T46" fmla="*/ 2147483647 w 208"/>
              <a:gd name="T47" fmla="*/ 2147483647 h 192"/>
              <a:gd name="T48" fmla="*/ 2147483647 w 208"/>
              <a:gd name="T49" fmla="*/ 2147483647 h 192"/>
              <a:gd name="T50" fmla="*/ 2147483647 w 208"/>
              <a:gd name="T51" fmla="*/ 2147483647 h 192"/>
              <a:gd name="T52" fmla="*/ 0 w 208"/>
              <a:gd name="T53" fmla="*/ 2147483647 h 192"/>
              <a:gd name="T54" fmla="*/ 2147483647 w 208"/>
              <a:gd name="T55" fmla="*/ 2147483647 h 192"/>
              <a:gd name="T56" fmla="*/ 2147483647 w 208"/>
              <a:gd name="T57" fmla="*/ 2147483647 h 192"/>
              <a:gd name="T58" fmla="*/ 2147483647 w 208"/>
              <a:gd name="T59" fmla="*/ 2147483647 h 192"/>
              <a:gd name="T60" fmla="*/ 2147483647 w 208"/>
              <a:gd name="T61" fmla="*/ 2147483647 h 192"/>
              <a:gd name="T62" fmla="*/ 2147483647 w 208"/>
              <a:gd name="T63" fmla="*/ 2147483647 h 192"/>
              <a:gd name="T64" fmla="*/ 2147483647 w 208"/>
              <a:gd name="T65" fmla="*/ 2147483647 h 192"/>
              <a:gd name="T66" fmla="*/ 2147483647 w 208"/>
              <a:gd name="T67" fmla="*/ 2147483647 h 192"/>
              <a:gd name="T68" fmla="*/ 2147483647 w 208"/>
              <a:gd name="T69" fmla="*/ 2147483647 h 192"/>
              <a:gd name="T70" fmla="*/ 2147483647 w 208"/>
              <a:gd name="T71" fmla="*/ 2147483647 h 192"/>
              <a:gd name="T72" fmla="*/ 2147483647 w 208"/>
              <a:gd name="T73" fmla="*/ 2147483647 h 192"/>
              <a:gd name="T74" fmla="*/ 2147483647 w 208"/>
              <a:gd name="T75" fmla="*/ 2147483647 h 1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08"/>
              <a:gd name="T115" fmla="*/ 0 h 192"/>
              <a:gd name="T116" fmla="*/ 208 w 208"/>
              <a:gd name="T117" fmla="*/ 192 h 19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08" h="192">
                <a:moveTo>
                  <a:pt x="112" y="184"/>
                </a:moveTo>
                <a:lnTo>
                  <a:pt x="128" y="176"/>
                </a:lnTo>
                <a:lnTo>
                  <a:pt x="120" y="160"/>
                </a:lnTo>
                <a:lnTo>
                  <a:pt x="112" y="144"/>
                </a:lnTo>
                <a:lnTo>
                  <a:pt x="120" y="136"/>
                </a:lnTo>
                <a:lnTo>
                  <a:pt x="136" y="136"/>
                </a:lnTo>
                <a:lnTo>
                  <a:pt x="160" y="96"/>
                </a:lnTo>
                <a:lnTo>
                  <a:pt x="168" y="80"/>
                </a:lnTo>
                <a:lnTo>
                  <a:pt x="176" y="64"/>
                </a:lnTo>
                <a:lnTo>
                  <a:pt x="168" y="56"/>
                </a:lnTo>
                <a:lnTo>
                  <a:pt x="168" y="32"/>
                </a:lnTo>
                <a:lnTo>
                  <a:pt x="208" y="24"/>
                </a:lnTo>
                <a:lnTo>
                  <a:pt x="192" y="0"/>
                </a:lnTo>
                <a:lnTo>
                  <a:pt x="176" y="0"/>
                </a:lnTo>
                <a:lnTo>
                  <a:pt x="152" y="0"/>
                </a:lnTo>
                <a:lnTo>
                  <a:pt x="128" y="8"/>
                </a:lnTo>
                <a:lnTo>
                  <a:pt x="128" y="24"/>
                </a:lnTo>
                <a:lnTo>
                  <a:pt x="120" y="40"/>
                </a:lnTo>
                <a:lnTo>
                  <a:pt x="112" y="48"/>
                </a:lnTo>
                <a:lnTo>
                  <a:pt x="112" y="56"/>
                </a:lnTo>
                <a:lnTo>
                  <a:pt x="104" y="72"/>
                </a:lnTo>
                <a:lnTo>
                  <a:pt x="80" y="80"/>
                </a:lnTo>
                <a:lnTo>
                  <a:pt x="72" y="88"/>
                </a:lnTo>
                <a:lnTo>
                  <a:pt x="56" y="112"/>
                </a:lnTo>
                <a:lnTo>
                  <a:pt x="32" y="112"/>
                </a:lnTo>
                <a:lnTo>
                  <a:pt x="16" y="104"/>
                </a:lnTo>
                <a:lnTo>
                  <a:pt x="0" y="104"/>
                </a:lnTo>
                <a:lnTo>
                  <a:pt x="8" y="112"/>
                </a:lnTo>
                <a:lnTo>
                  <a:pt x="24" y="128"/>
                </a:lnTo>
                <a:lnTo>
                  <a:pt x="24" y="136"/>
                </a:lnTo>
                <a:lnTo>
                  <a:pt x="32" y="152"/>
                </a:lnTo>
                <a:lnTo>
                  <a:pt x="8" y="160"/>
                </a:lnTo>
                <a:lnTo>
                  <a:pt x="8" y="176"/>
                </a:lnTo>
                <a:lnTo>
                  <a:pt x="32" y="168"/>
                </a:lnTo>
                <a:lnTo>
                  <a:pt x="72" y="168"/>
                </a:lnTo>
                <a:lnTo>
                  <a:pt x="88" y="192"/>
                </a:lnTo>
                <a:lnTo>
                  <a:pt x="96" y="192"/>
                </a:lnTo>
                <a:lnTo>
                  <a:pt x="112" y="18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3" name="Freeform 623"/>
          <p:cNvSpPr>
            <a:spLocks/>
          </p:cNvSpPr>
          <p:nvPr/>
        </p:nvSpPr>
        <p:spPr bwMode="auto">
          <a:xfrm>
            <a:off x="6223008" y="2960684"/>
            <a:ext cx="714375" cy="746125"/>
          </a:xfrm>
          <a:custGeom>
            <a:avLst/>
            <a:gdLst>
              <a:gd name="T0" fmla="*/ 2147483647 w 368"/>
              <a:gd name="T1" fmla="*/ 2147483647 h 384"/>
              <a:gd name="T2" fmla="*/ 2147483647 w 368"/>
              <a:gd name="T3" fmla="*/ 2147483647 h 384"/>
              <a:gd name="T4" fmla="*/ 2147483647 w 368"/>
              <a:gd name="T5" fmla="*/ 2147483647 h 384"/>
              <a:gd name="T6" fmla="*/ 2147483647 w 368"/>
              <a:gd name="T7" fmla="*/ 2147483647 h 384"/>
              <a:gd name="T8" fmla="*/ 2147483647 w 368"/>
              <a:gd name="T9" fmla="*/ 2147483647 h 384"/>
              <a:gd name="T10" fmla="*/ 2147483647 w 368"/>
              <a:gd name="T11" fmla="*/ 2147483647 h 384"/>
              <a:gd name="T12" fmla="*/ 2147483647 w 368"/>
              <a:gd name="T13" fmla="*/ 2147483647 h 384"/>
              <a:gd name="T14" fmla="*/ 2147483647 w 368"/>
              <a:gd name="T15" fmla="*/ 2147483647 h 384"/>
              <a:gd name="T16" fmla="*/ 2147483647 w 368"/>
              <a:gd name="T17" fmla="*/ 2147483647 h 384"/>
              <a:gd name="T18" fmla="*/ 2147483647 w 368"/>
              <a:gd name="T19" fmla="*/ 2147483647 h 384"/>
              <a:gd name="T20" fmla="*/ 2147483647 w 368"/>
              <a:gd name="T21" fmla="*/ 2147483647 h 384"/>
              <a:gd name="T22" fmla="*/ 2147483647 w 368"/>
              <a:gd name="T23" fmla="*/ 2147483647 h 384"/>
              <a:gd name="T24" fmla="*/ 2147483647 w 368"/>
              <a:gd name="T25" fmla="*/ 0 h 384"/>
              <a:gd name="T26" fmla="*/ 2147483647 w 368"/>
              <a:gd name="T27" fmla="*/ 2147483647 h 384"/>
              <a:gd name="T28" fmla="*/ 2147483647 w 368"/>
              <a:gd name="T29" fmla="*/ 2147483647 h 384"/>
              <a:gd name="T30" fmla="*/ 2147483647 w 368"/>
              <a:gd name="T31" fmla="*/ 2147483647 h 384"/>
              <a:gd name="T32" fmla="*/ 2147483647 w 368"/>
              <a:gd name="T33" fmla="*/ 2147483647 h 384"/>
              <a:gd name="T34" fmla="*/ 2147483647 w 368"/>
              <a:gd name="T35" fmla="*/ 2147483647 h 384"/>
              <a:gd name="T36" fmla="*/ 2147483647 w 368"/>
              <a:gd name="T37" fmla="*/ 2147483647 h 384"/>
              <a:gd name="T38" fmla="*/ 2147483647 w 368"/>
              <a:gd name="T39" fmla="*/ 2147483647 h 384"/>
              <a:gd name="T40" fmla="*/ 2147483647 w 368"/>
              <a:gd name="T41" fmla="*/ 2147483647 h 384"/>
              <a:gd name="T42" fmla="*/ 2147483647 w 368"/>
              <a:gd name="T43" fmla="*/ 2147483647 h 384"/>
              <a:gd name="T44" fmla="*/ 2147483647 w 368"/>
              <a:gd name="T45" fmla="*/ 2147483647 h 384"/>
              <a:gd name="T46" fmla="*/ 2147483647 w 368"/>
              <a:gd name="T47" fmla="*/ 2147483647 h 384"/>
              <a:gd name="T48" fmla="*/ 2147483647 w 368"/>
              <a:gd name="T49" fmla="*/ 2147483647 h 384"/>
              <a:gd name="T50" fmla="*/ 2147483647 w 368"/>
              <a:gd name="T51" fmla="*/ 2147483647 h 384"/>
              <a:gd name="T52" fmla="*/ 2147483647 w 368"/>
              <a:gd name="T53" fmla="*/ 2147483647 h 384"/>
              <a:gd name="T54" fmla="*/ 2147483647 w 368"/>
              <a:gd name="T55" fmla="*/ 2147483647 h 384"/>
              <a:gd name="T56" fmla="*/ 2147483647 w 368"/>
              <a:gd name="T57" fmla="*/ 2147483647 h 384"/>
              <a:gd name="T58" fmla="*/ 2147483647 w 368"/>
              <a:gd name="T59" fmla="*/ 2147483647 h 384"/>
              <a:gd name="T60" fmla="*/ 2147483647 w 368"/>
              <a:gd name="T61" fmla="*/ 2147483647 h 384"/>
              <a:gd name="T62" fmla="*/ 2147483647 w 368"/>
              <a:gd name="T63" fmla="*/ 2147483647 h 384"/>
              <a:gd name="T64" fmla="*/ 2147483647 w 368"/>
              <a:gd name="T65" fmla="*/ 2147483647 h 384"/>
              <a:gd name="T66" fmla="*/ 2147483647 w 368"/>
              <a:gd name="T67" fmla="*/ 2147483647 h 384"/>
              <a:gd name="T68" fmla="*/ 2147483647 w 368"/>
              <a:gd name="T69" fmla="*/ 2147483647 h 384"/>
              <a:gd name="T70" fmla="*/ 2147483647 w 368"/>
              <a:gd name="T71" fmla="*/ 2147483647 h 38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68"/>
              <a:gd name="T109" fmla="*/ 0 h 384"/>
              <a:gd name="T110" fmla="*/ 368 w 368"/>
              <a:gd name="T111" fmla="*/ 384 h 38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68" h="384">
                <a:moveTo>
                  <a:pt x="328" y="168"/>
                </a:moveTo>
                <a:lnTo>
                  <a:pt x="344" y="160"/>
                </a:lnTo>
                <a:lnTo>
                  <a:pt x="352" y="136"/>
                </a:lnTo>
                <a:lnTo>
                  <a:pt x="368" y="120"/>
                </a:lnTo>
                <a:lnTo>
                  <a:pt x="368" y="112"/>
                </a:lnTo>
                <a:lnTo>
                  <a:pt x="352" y="104"/>
                </a:lnTo>
                <a:lnTo>
                  <a:pt x="336" y="104"/>
                </a:lnTo>
                <a:lnTo>
                  <a:pt x="320" y="112"/>
                </a:lnTo>
                <a:lnTo>
                  <a:pt x="304" y="128"/>
                </a:lnTo>
                <a:lnTo>
                  <a:pt x="288" y="128"/>
                </a:lnTo>
                <a:lnTo>
                  <a:pt x="272" y="128"/>
                </a:lnTo>
                <a:lnTo>
                  <a:pt x="264" y="120"/>
                </a:lnTo>
                <a:lnTo>
                  <a:pt x="256" y="120"/>
                </a:lnTo>
                <a:lnTo>
                  <a:pt x="248" y="136"/>
                </a:lnTo>
                <a:lnTo>
                  <a:pt x="240" y="136"/>
                </a:lnTo>
                <a:lnTo>
                  <a:pt x="224" y="128"/>
                </a:lnTo>
                <a:lnTo>
                  <a:pt x="192" y="128"/>
                </a:lnTo>
                <a:lnTo>
                  <a:pt x="152" y="104"/>
                </a:lnTo>
                <a:lnTo>
                  <a:pt x="168" y="80"/>
                </a:lnTo>
                <a:lnTo>
                  <a:pt x="144" y="72"/>
                </a:lnTo>
                <a:lnTo>
                  <a:pt x="136" y="56"/>
                </a:lnTo>
                <a:lnTo>
                  <a:pt x="144" y="48"/>
                </a:lnTo>
                <a:lnTo>
                  <a:pt x="144" y="32"/>
                </a:lnTo>
                <a:lnTo>
                  <a:pt x="160" y="8"/>
                </a:lnTo>
                <a:lnTo>
                  <a:pt x="152" y="0"/>
                </a:lnTo>
                <a:lnTo>
                  <a:pt x="128" y="0"/>
                </a:lnTo>
                <a:lnTo>
                  <a:pt x="112" y="0"/>
                </a:lnTo>
                <a:lnTo>
                  <a:pt x="120" y="8"/>
                </a:lnTo>
                <a:lnTo>
                  <a:pt x="80" y="16"/>
                </a:lnTo>
                <a:lnTo>
                  <a:pt x="80" y="40"/>
                </a:lnTo>
                <a:lnTo>
                  <a:pt x="88" y="48"/>
                </a:lnTo>
                <a:lnTo>
                  <a:pt x="80" y="64"/>
                </a:lnTo>
                <a:lnTo>
                  <a:pt x="72" y="80"/>
                </a:lnTo>
                <a:lnTo>
                  <a:pt x="48" y="120"/>
                </a:lnTo>
                <a:lnTo>
                  <a:pt x="32" y="120"/>
                </a:lnTo>
                <a:lnTo>
                  <a:pt x="24" y="128"/>
                </a:lnTo>
                <a:lnTo>
                  <a:pt x="32" y="144"/>
                </a:lnTo>
                <a:lnTo>
                  <a:pt x="40" y="160"/>
                </a:lnTo>
                <a:lnTo>
                  <a:pt x="24" y="168"/>
                </a:lnTo>
                <a:lnTo>
                  <a:pt x="8" y="176"/>
                </a:lnTo>
                <a:lnTo>
                  <a:pt x="0" y="176"/>
                </a:lnTo>
                <a:lnTo>
                  <a:pt x="16" y="200"/>
                </a:lnTo>
                <a:lnTo>
                  <a:pt x="32" y="216"/>
                </a:lnTo>
                <a:lnTo>
                  <a:pt x="56" y="200"/>
                </a:lnTo>
                <a:lnTo>
                  <a:pt x="64" y="272"/>
                </a:lnTo>
                <a:lnTo>
                  <a:pt x="72" y="304"/>
                </a:lnTo>
                <a:lnTo>
                  <a:pt x="96" y="344"/>
                </a:lnTo>
                <a:lnTo>
                  <a:pt x="104" y="360"/>
                </a:lnTo>
                <a:lnTo>
                  <a:pt x="120" y="384"/>
                </a:lnTo>
                <a:lnTo>
                  <a:pt x="128" y="368"/>
                </a:lnTo>
                <a:lnTo>
                  <a:pt x="144" y="352"/>
                </a:lnTo>
                <a:lnTo>
                  <a:pt x="152" y="336"/>
                </a:lnTo>
                <a:lnTo>
                  <a:pt x="152" y="304"/>
                </a:lnTo>
                <a:lnTo>
                  <a:pt x="160" y="280"/>
                </a:lnTo>
                <a:lnTo>
                  <a:pt x="184" y="256"/>
                </a:lnTo>
                <a:lnTo>
                  <a:pt x="216" y="240"/>
                </a:lnTo>
                <a:lnTo>
                  <a:pt x="232" y="224"/>
                </a:lnTo>
                <a:lnTo>
                  <a:pt x="240" y="200"/>
                </a:lnTo>
                <a:lnTo>
                  <a:pt x="264" y="200"/>
                </a:lnTo>
                <a:lnTo>
                  <a:pt x="256" y="168"/>
                </a:lnTo>
                <a:lnTo>
                  <a:pt x="248" y="160"/>
                </a:lnTo>
                <a:lnTo>
                  <a:pt x="256" y="152"/>
                </a:lnTo>
                <a:lnTo>
                  <a:pt x="256" y="144"/>
                </a:lnTo>
                <a:lnTo>
                  <a:pt x="272" y="144"/>
                </a:lnTo>
                <a:lnTo>
                  <a:pt x="280" y="152"/>
                </a:lnTo>
                <a:lnTo>
                  <a:pt x="304" y="160"/>
                </a:lnTo>
                <a:lnTo>
                  <a:pt x="304" y="168"/>
                </a:lnTo>
                <a:lnTo>
                  <a:pt x="296" y="176"/>
                </a:lnTo>
                <a:lnTo>
                  <a:pt x="312" y="176"/>
                </a:lnTo>
                <a:lnTo>
                  <a:pt x="304" y="192"/>
                </a:lnTo>
                <a:lnTo>
                  <a:pt x="312" y="208"/>
                </a:lnTo>
                <a:lnTo>
                  <a:pt x="320" y="192"/>
                </a:lnTo>
                <a:lnTo>
                  <a:pt x="328" y="16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4" name="Freeform 624"/>
          <p:cNvSpPr>
            <a:spLocks/>
          </p:cNvSpPr>
          <p:nvPr/>
        </p:nvSpPr>
        <p:spPr bwMode="auto">
          <a:xfrm>
            <a:off x="6035682" y="2882898"/>
            <a:ext cx="357188" cy="265113"/>
          </a:xfrm>
          <a:custGeom>
            <a:avLst/>
            <a:gdLst>
              <a:gd name="T0" fmla="*/ 2147483647 w 184"/>
              <a:gd name="T1" fmla="*/ 2147483647 h 136"/>
              <a:gd name="T2" fmla="*/ 2147483647 w 184"/>
              <a:gd name="T3" fmla="*/ 2147483647 h 136"/>
              <a:gd name="T4" fmla="*/ 2147483647 w 184"/>
              <a:gd name="T5" fmla="*/ 2147483647 h 136"/>
              <a:gd name="T6" fmla="*/ 2147483647 w 184"/>
              <a:gd name="T7" fmla="*/ 0 h 136"/>
              <a:gd name="T8" fmla="*/ 2147483647 w 184"/>
              <a:gd name="T9" fmla="*/ 2147483647 h 136"/>
              <a:gd name="T10" fmla="*/ 2147483647 w 184"/>
              <a:gd name="T11" fmla="*/ 2147483647 h 136"/>
              <a:gd name="T12" fmla="*/ 2147483647 w 184"/>
              <a:gd name="T13" fmla="*/ 2147483647 h 136"/>
              <a:gd name="T14" fmla="*/ 2147483647 w 184"/>
              <a:gd name="T15" fmla="*/ 2147483647 h 136"/>
              <a:gd name="T16" fmla="*/ 2147483647 w 184"/>
              <a:gd name="T17" fmla="*/ 2147483647 h 136"/>
              <a:gd name="T18" fmla="*/ 2147483647 w 184"/>
              <a:gd name="T19" fmla="*/ 2147483647 h 136"/>
              <a:gd name="T20" fmla="*/ 2147483647 w 184"/>
              <a:gd name="T21" fmla="*/ 2147483647 h 136"/>
              <a:gd name="T22" fmla="*/ 2147483647 w 184"/>
              <a:gd name="T23" fmla="*/ 2147483647 h 136"/>
              <a:gd name="T24" fmla="*/ 2147483647 w 184"/>
              <a:gd name="T25" fmla="*/ 2147483647 h 136"/>
              <a:gd name="T26" fmla="*/ 2147483647 w 184"/>
              <a:gd name="T27" fmla="*/ 2147483647 h 136"/>
              <a:gd name="T28" fmla="*/ 2147483647 w 184"/>
              <a:gd name="T29" fmla="*/ 2147483647 h 136"/>
              <a:gd name="T30" fmla="*/ 2147483647 w 184"/>
              <a:gd name="T31" fmla="*/ 2147483647 h 136"/>
              <a:gd name="T32" fmla="*/ 0 w 184"/>
              <a:gd name="T33" fmla="*/ 2147483647 h 136"/>
              <a:gd name="T34" fmla="*/ 0 w 184"/>
              <a:gd name="T35" fmla="*/ 2147483647 h 136"/>
              <a:gd name="T36" fmla="*/ 2147483647 w 184"/>
              <a:gd name="T37" fmla="*/ 2147483647 h 136"/>
              <a:gd name="T38" fmla="*/ 2147483647 w 184"/>
              <a:gd name="T39" fmla="*/ 2147483647 h 136"/>
              <a:gd name="T40" fmla="*/ 2147483647 w 184"/>
              <a:gd name="T41" fmla="*/ 2147483647 h 136"/>
              <a:gd name="T42" fmla="*/ 2147483647 w 184"/>
              <a:gd name="T43" fmla="*/ 2147483647 h 136"/>
              <a:gd name="T44" fmla="*/ 2147483647 w 184"/>
              <a:gd name="T45" fmla="*/ 2147483647 h 136"/>
              <a:gd name="T46" fmla="*/ 2147483647 w 184"/>
              <a:gd name="T47" fmla="*/ 2147483647 h 136"/>
              <a:gd name="T48" fmla="*/ 2147483647 w 184"/>
              <a:gd name="T49" fmla="*/ 2147483647 h 136"/>
              <a:gd name="T50" fmla="*/ 2147483647 w 184"/>
              <a:gd name="T51" fmla="*/ 2147483647 h 136"/>
              <a:gd name="T52" fmla="*/ 2147483647 w 184"/>
              <a:gd name="T53" fmla="*/ 2147483647 h 136"/>
              <a:gd name="T54" fmla="*/ 2147483647 w 184"/>
              <a:gd name="T55" fmla="*/ 2147483647 h 136"/>
              <a:gd name="T56" fmla="*/ 2147483647 w 184"/>
              <a:gd name="T57" fmla="*/ 2147483647 h 136"/>
              <a:gd name="T58" fmla="*/ 2147483647 w 184"/>
              <a:gd name="T59" fmla="*/ 2147483647 h 136"/>
              <a:gd name="T60" fmla="*/ 2147483647 w 184"/>
              <a:gd name="T61" fmla="*/ 2147483647 h 136"/>
              <a:gd name="T62" fmla="*/ 2147483647 w 184"/>
              <a:gd name="T63" fmla="*/ 2147483647 h 136"/>
              <a:gd name="T64" fmla="*/ 2147483647 w 184"/>
              <a:gd name="T65" fmla="*/ 2147483647 h 136"/>
              <a:gd name="T66" fmla="*/ 2147483647 w 184"/>
              <a:gd name="T67" fmla="*/ 2147483647 h 136"/>
              <a:gd name="T68" fmla="*/ 2147483647 w 184"/>
              <a:gd name="T69" fmla="*/ 2147483647 h 1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"/>
              <a:gd name="T106" fmla="*/ 0 h 136"/>
              <a:gd name="T107" fmla="*/ 184 w 184"/>
              <a:gd name="T108" fmla="*/ 136 h 1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" h="136">
                <a:moveTo>
                  <a:pt x="168" y="8"/>
                </a:moveTo>
                <a:lnTo>
                  <a:pt x="152" y="16"/>
                </a:lnTo>
                <a:lnTo>
                  <a:pt x="144" y="16"/>
                </a:lnTo>
                <a:lnTo>
                  <a:pt x="136" y="0"/>
                </a:lnTo>
                <a:lnTo>
                  <a:pt x="120" y="8"/>
                </a:lnTo>
                <a:lnTo>
                  <a:pt x="112" y="16"/>
                </a:lnTo>
                <a:lnTo>
                  <a:pt x="96" y="24"/>
                </a:lnTo>
                <a:lnTo>
                  <a:pt x="88" y="16"/>
                </a:lnTo>
                <a:lnTo>
                  <a:pt x="80" y="16"/>
                </a:lnTo>
                <a:lnTo>
                  <a:pt x="64" y="8"/>
                </a:lnTo>
                <a:lnTo>
                  <a:pt x="56" y="32"/>
                </a:lnTo>
                <a:lnTo>
                  <a:pt x="40" y="40"/>
                </a:lnTo>
                <a:lnTo>
                  <a:pt x="32" y="48"/>
                </a:lnTo>
                <a:lnTo>
                  <a:pt x="16" y="40"/>
                </a:lnTo>
                <a:lnTo>
                  <a:pt x="8" y="40"/>
                </a:lnTo>
                <a:lnTo>
                  <a:pt x="8" y="64"/>
                </a:lnTo>
                <a:lnTo>
                  <a:pt x="0" y="80"/>
                </a:lnTo>
                <a:lnTo>
                  <a:pt x="0" y="96"/>
                </a:lnTo>
                <a:lnTo>
                  <a:pt x="16" y="104"/>
                </a:lnTo>
                <a:lnTo>
                  <a:pt x="8" y="128"/>
                </a:lnTo>
                <a:lnTo>
                  <a:pt x="24" y="128"/>
                </a:lnTo>
                <a:lnTo>
                  <a:pt x="40" y="136"/>
                </a:lnTo>
                <a:lnTo>
                  <a:pt x="64" y="136"/>
                </a:lnTo>
                <a:lnTo>
                  <a:pt x="80" y="112"/>
                </a:lnTo>
                <a:lnTo>
                  <a:pt x="88" y="104"/>
                </a:lnTo>
                <a:lnTo>
                  <a:pt x="112" y="96"/>
                </a:lnTo>
                <a:lnTo>
                  <a:pt x="120" y="80"/>
                </a:lnTo>
                <a:lnTo>
                  <a:pt x="120" y="72"/>
                </a:lnTo>
                <a:lnTo>
                  <a:pt x="128" y="64"/>
                </a:lnTo>
                <a:lnTo>
                  <a:pt x="136" y="48"/>
                </a:lnTo>
                <a:lnTo>
                  <a:pt x="136" y="32"/>
                </a:lnTo>
                <a:lnTo>
                  <a:pt x="160" y="24"/>
                </a:lnTo>
                <a:lnTo>
                  <a:pt x="184" y="24"/>
                </a:lnTo>
                <a:lnTo>
                  <a:pt x="176" y="8"/>
                </a:lnTo>
                <a:lnTo>
                  <a:pt x="16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5" name="Freeform 626"/>
          <p:cNvSpPr>
            <a:spLocks/>
          </p:cNvSpPr>
          <p:nvPr/>
        </p:nvSpPr>
        <p:spPr bwMode="auto">
          <a:xfrm>
            <a:off x="6223008" y="2960684"/>
            <a:ext cx="714375" cy="746125"/>
          </a:xfrm>
          <a:custGeom>
            <a:avLst/>
            <a:gdLst>
              <a:gd name="T0" fmla="*/ 2147483647 w 368"/>
              <a:gd name="T1" fmla="*/ 2147483647 h 384"/>
              <a:gd name="T2" fmla="*/ 2147483647 w 368"/>
              <a:gd name="T3" fmla="*/ 2147483647 h 384"/>
              <a:gd name="T4" fmla="*/ 2147483647 w 368"/>
              <a:gd name="T5" fmla="*/ 2147483647 h 384"/>
              <a:gd name="T6" fmla="*/ 2147483647 w 368"/>
              <a:gd name="T7" fmla="*/ 2147483647 h 384"/>
              <a:gd name="T8" fmla="*/ 2147483647 w 368"/>
              <a:gd name="T9" fmla="*/ 2147483647 h 384"/>
              <a:gd name="T10" fmla="*/ 2147483647 w 368"/>
              <a:gd name="T11" fmla="*/ 2147483647 h 384"/>
              <a:gd name="T12" fmla="*/ 2147483647 w 368"/>
              <a:gd name="T13" fmla="*/ 2147483647 h 384"/>
              <a:gd name="T14" fmla="*/ 2147483647 w 368"/>
              <a:gd name="T15" fmla="*/ 2147483647 h 384"/>
              <a:gd name="T16" fmla="*/ 2147483647 w 368"/>
              <a:gd name="T17" fmla="*/ 2147483647 h 384"/>
              <a:gd name="T18" fmla="*/ 2147483647 w 368"/>
              <a:gd name="T19" fmla="*/ 2147483647 h 384"/>
              <a:gd name="T20" fmla="*/ 2147483647 w 368"/>
              <a:gd name="T21" fmla="*/ 2147483647 h 384"/>
              <a:gd name="T22" fmla="*/ 2147483647 w 368"/>
              <a:gd name="T23" fmla="*/ 2147483647 h 384"/>
              <a:gd name="T24" fmla="*/ 2147483647 w 368"/>
              <a:gd name="T25" fmla="*/ 0 h 384"/>
              <a:gd name="T26" fmla="*/ 2147483647 w 368"/>
              <a:gd name="T27" fmla="*/ 0 h 384"/>
              <a:gd name="T28" fmla="*/ 2147483647 w 368"/>
              <a:gd name="T29" fmla="*/ 2147483647 h 384"/>
              <a:gd name="T30" fmla="*/ 2147483647 w 368"/>
              <a:gd name="T31" fmla="*/ 2147483647 h 384"/>
              <a:gd name="T32" fmla="*/ 2147483647 w 368"/>
              <a:gd name="T33" fmla="*/ 2147483647 h 384"/>
              <a:gd name="T34" fmla="*/ 2147483647 w 368"/>
              <a:gd name="T35" fmla="*/ 2147483647 h 384"/>
              <a:gd name="T36" fmla="*/ 2147483647 w 368"/>
              <a:gd name="T37" fmla="*/ 2147483647 h 384"/>
              <a:gd name="T38" fmla="*/ 2147483647 w 368"/>
              <a:gd name="T39" fmla="*/ 2147483647 h 384"/>
              <a:gd name="T40" fmla="*/ 2147483647 w 368"/>
              <a:gd name="T41" fmla="*/ 2147483647 h 384"/>
              <a:gd name="T42" fmla="*/ 0 w 368"/>
              <a:gd name="T43" fmla="*/ 2147483647 h 384"/>
              <a:gd name="T44" fmla="*/ 2147483647 w 368"/>
              <a:gd name="T45" fmla="*/ 2147483647 h 384"/>
              <a:gd name="T46" fmla="*/ 2147483647 w 368"/>
              <a:gd name="T47" fmla="*/ 2147483647 h 384"/>
              <a:gd name="T48" fmla="*/ 2147483647 w 368"/>
              <a:gd name="T49" fmla="*/ 2147483647 h 384"/>
              <a:gd name="T50" fmla="*/ 2147483647 w 368"/>
              <a:gd name="T51" fmla="*/ 2147483647 h 384"/>
              <a:gd name="T52" fmla="*/ 2147483647 w 368"/>
              <a:gd name="T53" fmla="*/ 2147483647 h 384"/>
              <a:gd name="T54" fmla="*/ 2147483647 w 368"/>
              <a:gd name="T55" fmla="*/ 2147483647 h 384"/>
              <a:gd name="T56" fmla="*/ 2147483647 w 368"/>
              <a:gd name="T57" fmla="*/ 2147483647 h 384"/>
              <a:gd name="T58" fmla="*/ 2147483647 w 368"/>
              <a:gd name="T59" fmla="*/ 2147483647 h 384"/>
              <a:gd name="T60" fmla="*/ 2147483647 w 368"/>
              <a:gd name="T61" fmla="*/ 2147483647 h 384"/>
              <a:gd name="T62" fmla="*/ 2147483647 w 368"/>
              <a:gd name="T63" fmla="*/ 2147483647 h 384"/>
              <a:gd name="T64" fmla="*/ 2147483647 w 368"/>
              <a:gd name="T65" fmla="*/ 2147483647 h 384"/>
              <a:gd name="T66" fmla="*/ 2147483647 w 368"/>
              <a:gd name="T67" fmla="*/ 2147483647 h 384"/>
              <a:gd name="T68" fmla="*/ 2147483647 w 368"/>
              <a:gd name="T69" fmla="*/ 2147483647 h 384"/>
              <a:gd name="T70" fmla="*/ 2147483647 w 368"/>
              <a:gd name="T71" fmla="*/ 2147483647 h 384"/>
              <a:gd name="T72" fmla="*/ 2147483647 w 368"/>
              <a:gd name="T73" fmla="*/ 2147483647 h 384"/>
              <a:gd name="T74" fmla="*/ 2147483647 w 368"/>
              <a:gd name="T75" fmla="*/ 2147483647 h 38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68"/>
              <a:gd name="T115" fmla="*/ 0 h 384"/>
              <a:gd name="T116" fmla="*/ 368 w 368"/>
              <a:gd name="T117" fmla="*/ 384 h 38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68" h="384">
                <a:moveTo>
                  <a:pt x="328" y="168"/>
                </a:moveTo>
                <a:lnTo>
                  <a:pt x="344" y="160"/>
                </a:lnTo>
                <a:lnTo>
                  <a:pt x="352" y="136"/>
                </a:lnTo>
                <a:lnTo>
                  <a:pt x="368" y="120"/>
                </a:lnTo>
                <a:lnTo>
                  <a:pt x="368" y="112"/>
                </a:lnTo>
                <a:lnTo>
                  <a:pt x="352" y="104"/>
                </a:lnTo>
                <a:lnTo>
                  <a:pt x="336" y="104"/>
                </a:lnTo>
                <a:lnTo>
                  <a:pt x="320" y="112"/>
                </a:lnTo>
                <a:lnTo>
                  <a:pt x="304" y="128"/>
                </a:lnTo>
                <a:lnTo>
                  <a:pt x="288" y="128"/>
                </a:lnTo>
                <a:lnTo>
                  <a:pt x="272" y="128"/>
                </a:lnTo>
                <a:lnTo>
                  <a:pt x="264" y="120"/>
                </a:lnTo>
                <a:lnTo>
                  <a:pt x="256" y="120"/>
                </a:lnTo>
                <a:lnTo>
                  <a:pt x="248" y="136"/>
                </a:lnTo>
                <a:lnTo>
                  <a:pt x="240" y="136"/>
                </a:lnTo>
                <a:lnTo>
                  <a:pt x="224" y="128"/>
                </a:lnTo>
                <a:lnTo>
                  <a:pt x="192" y="128"/>
                </a:lnTo>
                <a:lnTo>
                  <a:pt x="152" y="104"/>
                </a:lnTo>
                <a:lnTo>
                  <a:pt x="168" y="80"/>
                </a:lnTo>
                <a:lnTo>
                  <a:pt x="144" y="72"/>
                </a:lnTo>
                <a:lnTo>
                  <a:pt x="136" y="56"/>
                </a:lnTo>
                <a:lnTo>
                  <a:pt x="144" y="48"/>
                </a:lnTo>
                <a:lnTo>
                  <a:pt x="144" y="32"/>
                </a:lnTo>
                <a:lnTo>
                  <a:pt x="160" y="8"/>
                </a:lnTo>
                <a:lnTo>
                  <a:pt x="152" y="0"/>
                </a:lnTo>
                <a:lnTo>
                  <a:pt x="128" y="0"/>
                </a:lnTo>
                <a:lnTo>
                  <a:pt x="112" y="0"/>
                </a:lnTo>
                <a:lnTo>
                  <a:pt x="120" y="8"/>
                </a:lnTo>
                <a:lnTo>
                  <a:pt x="80" y="16"/>
                </a:lnTo>
                <a:lnTo>
                  <a:pt x="80" y="40"/>
                </a:lnTo>
                <a:lnTo>
                  <a:pt x="88" y="48"/>
                </a:lnTo>
                <a:lnTo>
                  <a:pt x="80" y="64"/>
                </a:lnTo>
                <a:lnTo>
                  <a:pt x="72" y="80"/>
                </a:lnTo>
                <a:lnTo>
                  <a:pt x="48" y="120"/>
                </a:lnTo>
                <a:lnTo>
                  <a:pt x="32" y="120"/>
                </a:lnTo>
                <a:lnTo>
                  <a:pt x="24" y="128"/>
                </a:lnTo>
                <a:lnTo>
                  <a:pt x="32" y="144"/>
                </a:lnTo>
                <a:lnTo>
                  <a:pt x="40" y="160"/>
                </a:lnTo>
                <a:lnTo>
                  <a:pt x="24" y="168"/>
                </a:lnTo>
                <a:lnTo>
                  <a:pt x="8" y="176"/>
                </a:lnTo>
                <a:lnTo>
                  <a:pt x="0" y="176"/>
                </a:lnTo>
                <a:lnTo>
                  <a:pt x="16" y="200"/>
                </a:lnTo>
                <a:lnTo>
                  <a:pt x="32" y="216"/>
                </a:lnTo>
                <a:lnTo>
                  <a:pt x="56" y="200"/>
                </a:lnTo>
                <a:lnTo>
                  <a:pt x="64" y="272"/>
                </a:lnTo>
                <a:lnTo>
                  <a:pt x="72" y="304"/>
                </a:lnTo>
                <a:lnTo>
                  <a:pt x="96" y="344"/>
                </a:lnTo>
                <a:lnTo>
                  <a:pt x="104" y="360"/>
                </a:lnTo>
                <a:lnTo>
                  <a:pt x="120" y="384"/>
                </a:lnTo>
                <a:lnTo>
                  <a:pt x="128" y="368"/>
                </a:lnTo>
                <a:lnTo>
                  <a:pt x="144" y="352"/>
                </a:lnTo>
                <a:lnTo>
                  <a:pt x="152" y="336"/>
                </a:lnTo>
                <a:lnTo>
                  <a:pt x="152" y="304"/>
                </a:lnTo>
                <a:lnTo>
                  <a:pt x="160" y="280"/>
                </a:lnTo>
                <a:lnTo>
                  <a:pt x="184" y="256"/>
                </a:lnTo>
                <a:lnTo>
                  <a:pt x="216" y="240"/>
                </a:lnTo>
                <a:lnTo>
                  <a:pt x="232" y="224"/>
                </a:lnTo>
                <a:lnTo>
                  <a:pt x="240" y="200"/>
                </a:lnTo>
                <a:lnTo>
                  <a:pt x="264" y="200"/>
                </a:lnTo>
                <a:lnTo>
                  <a:pt x="256" y="168"/>
                </a:lnTo>
                <a:lnTo>
                  <a:pt x="248" y="160"/>
                </a:lnTo>
                <a:lnTo>
                  <a:pt x="256" y="152"/>
                </a:lnTo>
                <a:lnTo>
                  <a:pt x="256" y="144"/>
                </a:lnTo>
                <a:lnTo>
                  <a:pt x="272" y="144"/>
                </a:lnTo>
                <a:lnTo>
                  <a:pt x="280" y="152"/>
                </a:lnTo>
                <a:lnTo>
                  <a:pt x="304" y="160"/>
                </a:lnTo>
                <a:lnTo>
                  <a:pt x="304" y="168"/>
                </a:lnTo>
                <a:lnTo>
                  <a:pt x="296" y="176"/>
                </a:lnTo>
                <a:lnTo>
                  <a:pt x="312" y="176"/>
                </a:lnTo>
                <a:lnTo>
                  <a:pt x="304" y="192"/>
                </a:lnTo>
                <a:lnTo>
                  <a:pt x="312" y="208"/>
                </a:lnTo>
                <a:lnTo>
                  <a:pt x="320" y="192"/>
                </a:lnTo>
                <a:lnTo>
                  <a:pt x="328" y="16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6" name="Freeform 627"/>
          <p:cNvSpPr>
            <a:spLocks/>
          </p:cNvSpPr>
          <p:nvPr/>
        </p:nvSpPr>
        <p:spPr bwMode="auto">
          <a:xfrm>
            <a:off x="6827846" y="3178173"/>
            <a:ext cx="295275" cy="684213"/>
          </a:xfrm>
          <a:custGeom>
            <a:avLst/>
            <a:gdLst>
              <a:gd name="T0" fmla="*/ 2147483647 w 152"/>
              <a:gd name="T1" fmla="*/ 2147483647 h 352"/>
              <a:gd name="T2" fmla="*/ 2147483647 w 152"/>
              <a:gd name="T3" fmla="*/ 2147483647 h 352"/>
              <a:gd name="T4" fmla="*/ 2147483647 w 152"/>
              <a:gd name="T5" fmla="*/ 2147483647 h 352"/>
              <a:gd name="T6" fmla="*/ 2147483647 w 152"/>
              <a:gd name="T7" fmla="*/ 2147483647 h 352"/>
              <a:gd name="T8" fmla="*/ 2147483647 w 152"/>
              <a:gd name="T9" fmla="*/ 2147483647 h 352"/>
              <a:gd name="T10" fmla="*/ 2147483647 w 152"/>
              <a:gd name="T11" fmla="*/ 0 h 352"/>
              <a:gd name="T12" fmla="*/ 2147483647 w 152"/>
              <a:gd name="T13" fmla="*/ 2147483647 h 352"/>
              <a:gd name="T14" fmla="*/ 2147483647 w 152"/>
              <a:gd name="T15" fmla="*/ 2147483647 h 352"/>
              <a:gd name="T16" fmla="*/ 0 w 152"/>
              <a:gd name="T17" fmla="*/ 2147483647 h 352"/>
              <a:gd name="T18" fmla="*/ 2147483647 w 152"/>
              <a:gd name="T19" fmla="*/ 2147483647 h 352"/>
              <a:gd name="T20" fmla="*/ 2147483647 w 152"/>
              <a:gd name="T21" fmla="*/ 2147483647 h 352"/>
              <a:gd name="T22" fmla="*/ 2147483647 w 152"/>
              <a:gd name="T23" fmla="*/ 2147483647 h 352"/>
              <a:gd name="T24" fmla="*/ 2147483647 w 152"/>
              <a:gd name="T25" fmla="*/ 2147483647 h 352"/>
              <a:gd name="T26" fmla="*/ 2147483647 w 152"/>
              <a:gd name="T27" fmla="*/ 2147483647 h 352"/>
              <a:gd name="T28" fmla="*/ 2147483647 w 152"/>
              <a:gd name="T29" fmla="*/ 2147483647 h 352"/>
              <a:gd name="T30" fmla="*/ 2147483647 w 152"/>
              <a:gd name="T31" fmla="*/ 2147483647 h 352"/>
              <a:gd name="T32" fmla="*/ 2147483647 w 152"/>
              <a:gd name="T33" fmla="*/ 2147483647 h 352"/>
              <a:gd name="T34" fmla="*/ 2147483647 w 152"/>
              <a:gd name="T35" fmla="*/ 2147483647 h 352"/>
              <a:gd name="T36" fmla="*/ 2147483647 w 152"/>
              <a:gd name="T37" fmla="*/ 2147483647 h 352"/>
              <a:gd name="T38" fmla="*/ 2147483647 w 152"/>
              <a:gd name="T39" fmla="*/ 2147483647 h 352"/>
              <a:gd name="T40" fmla="*/ 2147483647 w 152"/>
              <a:gd name="T41" fmla="*/ 2147483647 h 352"/>
              <a:gd name="T42" fmla="*/ 2147483647 w 152"/>
              <a:gd name="T43" fmla="*/ 2147483647 h 352"/>
              <a:gd name="T44" fmla="*/ 2147483647 w 152"/>
              <a:gd name="T45" fmla="*/ 2147483647 h 352"/>
              <a:gd name="T46" fmla="*/ 2147483647 w 152"/>
              <a:gd name="T47" fmla="*/ 2147483647 h 352"/>
              <a:gd name="T48" fmla="*/ 2147483647 w 152"/>
              <a:gd name="T49" fmla="*/ 2147483647 h 352"/>
              <a:gd name="T50" fmla="*/ 2147483647 w 152"/>
              <a:gd name="T51" fmla="*/ 2147483647 h 352"/>
              <a:gd name="T52" fmla="*/ 2147483647 w 152"/>
              <a:gd name="T53" fmla="*/ 2147483647 h 352"/>
              <a:gd name="T54" fmla="*/ 2147483647 w 152"/>
              <a:gd name="T55" fmla="*/ 2147483647 h 352"/>
              <a:gd name="T56" fmla="*/ 2147483647 w 152"/>
              <a:gd name="T57" fmla="*/ 0 h 352"/>
              <a:gd name="T58" fmla="*/ 2147483647 w 152"/>
              <a:gd name="T59" fmla="*/ 2147483647 h 352"/>
              <a:gd name="T60" fmla="*/ 2147483647 w 152"/>
              <a:gd name="T61" fmla="*/ 2147483647 h 352"/>
              <a:gd name="T62" fmla="*/ 0 w 152"/>
              <a:gd name="T63" fmla="*/ 2147483647 h 352"/>
              <a:gd name="T64" fmla="*/ 2147483647 w 152"/>
              <a:gd name="T65" fmla="*/ 2147483647 h 352"/>
              <a:gd name="T66" fmla="*/ 2147483647 w 152"/>
              <a:gd name="T67" fmla="*/ 2147483647 h 352"/>
              <a:gd name="T68" fmla="*/ 2147483647 w 152"/>
              <a:gd name="T69" fmla="*/ 2147483647 h 352"/>
              <a:gd name="T70" fmla="*/ 2147483647 w 152"/>
              <a:gd name="T71" fmla="*/ 2147483647 h 352"/>
              <a:gd name="T72" fmla="*/ 2147483647 w 152"/>
              <a:gd name="T73" fmla="*/ 2147483647 h 352"/>
              <a:gd name="T74" fmla="*/ 2147483647 w 152"/>
              <a:gd name="T75" fmla="*/ 2147483647 h 352"/>
              <a:gd name="T76" fmla="*/ 2147483647 w 152"/>
              <a:gd name="T77" fmla="*/ 2147483647 h 352"/>
              <a:gd name="T78" fmla="*/ 2147483647 w 152"/>
              <a:gd name="T79" fmla="*/ 2147483647 h 352"/>
              <a:gd name="T80" fmla="*/ 2147483647 w 152"/>
              <a:gd name="T81" fmla="*/ 2147483647 h 352"/>
              <a:gd name="T82" fmla="*/ 2147483647 w 152"/>
              <a:gd name="T83" fmla="*/ 2147483647 h 352"/>
              <a:gd name="T84" fmla="*/ 2147483647 w 152"/>
              <a:gd name="T85" fmla="*/ 2147483647 h 352"/>
              <a:gd name="T86" fmla="*/ 2147483647 w 152"/>
              <a:gd name="T87" fmla="*/ 2147483647 h 352"/>
              <a:gd name="T88" fmla="*/ 2147483647 w 152"/>
              <a:gd name="T89" fmla="*/ 2147483647 h 352"/>
              <a:gd name="T90" fmla="*/ 2147483647 w 152"/>
              <a:gd name="T91" fmla="*/ 2147483647 h 35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52"/>
              <a:gd name="T139" fmla="*/ 0 h 352"/>
              <a:gd name="T140" fmla="*/ 152 w 152"/>
              <a:gd name="T141" fmla="*/ 352 h 352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52" h="352">
                <a:moveTo>
                  <a:pt x="96" y="104"/>
                </a:moveTo>
                <a:lnTo>
                  <a:pt x="96" y="104"/>
                </a:lnTo>
                <a:lnTo>
                  <a:pt x="112" y="88"/>
                </a:lnTo>
                <a:lnTo>
                  <a:pt x="88" y="80"/>
                </a:lnTo>
                <a:lnTo>
                  <a:pt x="88" y="72"/>
                </a:lnTo>
                <a:lnTo>
                  <a:pt x="80" y="64"/>
                </a:lnTo>
                <a:lnTo>
                  <a:pt x="72" y="56"/>
                </a:lnTo>
                <a:lnTo>
                  <a:pt x="72" y="48"/>
                </a:lnTo>
                <a:lnTo>
                  <a:pt x="80" y="24"/>
                </a:lnTo>
                <a:lnTo>
                  <a:pt x="72" y="8"/>
                </a:lnTo>
                <a:lnTo>
                  <a:pt x="64" y="0"/>
                </a:lnTo>
                <a:lnTo>
                  <a:pt x="56" y="0"/>
                </a:lnTo>
                <a:lnTo>
                  <a:pt x="56" y="8"/>
                </a:lnTo>
                <a:lnTo>
                  <a:pt x="40" y="24"/>
                </a:lnTo>
                <a:lnTo>
                  <a:pt x="32" y="48"/>
                </a:lnTo>
                <a:lnTo>
                  <a:pt x="16" y="56"/>
                </a:lnTo>
                <a:lnTo>
                  <a:pt x="8" y="80"/>
                </a:lnTo>
                <a:lnTo>
                  <a:pt x="0" y="96"/>
                </a:lnTo>
                <a:lnTo>
                  <a:pt x="8" y="112"/>
                </a:lnTo>
                <a:lnTo>
                  <a:pt x="24" y="160"/>
                </a:lnTo>
                <a:lnTo>
                  <a:pt x="40" y="168"/>
                </a:lnTo>
                <a:lnTo>
                  <a:pt x="56" y="160"/>
                </a:lnTo>
                <a:lnTo>
                  <a:pt x="64" y="168"/>
                </a:lnTo>
                <a:lnTo>
                  <a:pt x="72" y="192"/>
                </a:lnTo>
                <a:lnTo>
                  <a:pt x="72" y="224"/>
                </a:lnTo>
                <a:lnTo>
                  <a:pt x="72" y="264"/>
                </a:lnTo>
                <a:lnTo>
                  <a:pt x="88" y="280"/>
                </a:lnTo>
                <a:lnTo>
                  <a:pt x="96" y="296"/>
                </a:lnTo>
                <a:lnTo>
                  <a:pt x="104" y="312"/>
                </a:lnTo>
                <a:lnTo>
                  <a:pt x="120" y="328"/>
                </a:lnTo>
                <a:lnTo>
                  <a:pt x="144" y="352"/>
                </a:lnTo>
                <a:lnTo>
                  <a:pt x="152" y="344"/>
                </a:lnTo>
                <a:lnTo>
                  <a:pt x="144" y="320"/>
                </a:lnTo>
                <a:lnTo>
                  <a:pt x="136" y="304"/>
                </a:lnTo>
                <a:lnTo>
                  <a:pt x="120" y="288"/>
                </a:lnTo>
                <a:lnTo>
                  <a:pt x="104" y="280"/>
                </a:lnTo>
                <a:lnTo>
                  <a:pt x="96" y="272"/>
                </a:lnTo>
                <a:lnTo>
                  <a:pt x="88" y="240"/>
                </a:lnTo>
                <a:lnTo>
                  <a:pt x="88" y="224"/>
                </a:lnTo>
                <a:lnTo>
                  <a:pt x="96" y="216"/>
                </a:lnTo>
                <a:lnTo>
                  <a:pt x="80" y="192"/>
                </a:lnTo>
                <a:lnTo>
                  <a:pt x="80" y="176"/>
                </a:lnTo>
                <a:lnTo>
                  <a:pt x="80" y="168"/>
                </a:lnTo>
                <a:lnTo>
                  <a:pt x="80" y="152"/>
                </a:lnTo>
                <a:lnTo>
                  <a:pt x="72" y="128"/>
                </a:lnTo>
                <a:lnTo>
                  <a:pt x="88" y="112"/>
                </a:lnTo>
                <a:lnTo>
                  <a:pt x="96" y="104"/>
                </a:lnTo>
                <a:lnTo>
                  <a:pt x="112" y="88"/>
                </a:lnTo>
                <a:lnTo>
                  <a:pt x="88" y="80"/>
                </a:lnTo>
                <a:lnTo>
                  <a:pt x="88" y="72"/>
                </a:lnTo>
                <a:lnTo>
                  <a:pt x="80" y="64"/>
                </a:lnTo>
                <a:lnTo>
                  <a:pt x="72" y="56"/>
                </a:lnTo>
                <a:lnTo>
                  <a:pt x="72" y="48"/>
                </a:lnTo>
                <a:lnTo>
                  <a:pt x="80" y="24"/>
                </a:lnTo>
                <a:lnTo>
                  <a:pt x="72" y="8"/>
                </a:lnTo>
                <a:lnTo>
                  <a:pt x="64" y="0"/>
                </a:lnTo>
                <a:lnTo>
                  <a:pt x="56" y="0"/>
                </a:lnTo>
                <a:lnTo>
                  <a:pt x="56" y="8"/>
                </a:lnTo>
                <a:lnTo>
                  <a:pt x="40" y="24"/>
                </a:lnTo>
                <a:lnTo>
                  <a:pt x="32" y="48"/>
                </a:lnTo>
                <a:lnTo>
                  <a:pt x="16" y="56"/>
                </a:lnTo>
                <a:lnTo>
                  <a:pt x="8" y="80"/>
                </a:lnTo>
                <a:lnTo>
                  <a:pt x="0" y="96"/>
                </a:lnTo>
                <a:lnTo>
                  <a:pt x="8" y="112"/>
                </a:lnTo>
                <a:lnTo>
                  <a:pt x="24" y="160"/>
                </a:lnTo>
                <a:lnTo>
                  <a:pt x="40" y="168"/>
                </a:lnTo>
                <a:lnTo>
                  <a:pt x="56" y="160"/>
                </a:lnTo>
                <a:lnTo>
                  <a:pt x="64" y="168"/>
                </a:lnTo>
                <a:lnTo>
                  <a:pt x="72" y="192"/>
                </a:lnTo>
                <a:lnTo>
                  <a:pt x="72" y="224"/>
                </a:lnTo>
                <a:lnTo>
                  <a:pt x="72" y="264"/>
                </a:lnTo>
                <a:lnTo>
                  <a:pt x="88" y="280"/>
                </a:lnTo>
                <a:lnTo>
                  <a:pt x="96" y="296"/>
                </a:lnTo>
                <a:lnTo>
                  <a:pt x="104" y="312"/>
                </a:lnTo>
                <a:lnTo>
                  <a:pt x="120" y="328"/>
                </a:lnTo>
                <a:lnTo>
                  <a:pt x="144" y="352"/>
                </a:lnTo>
                <a:lnTo>
                  <a:pt x="152" y="344"/>
                </a:lnTo>
                <a:lnTo>
                  <a:pt x="144" y="320"/>
                </a:lnTo>
                <a:lnTo>
                  <a:pt x="136" y="304"/>
                </a:lnTo>
                <a:lnTo>
                  <a:pt x="120" y="288"/>
                </a:lnTo>
                <a:lnTo>
                  <a:pt x="104" y="280"/>
                </a:lnTo>
                <a:lnTo>
                  <a:pt x="96" y="272"/>
                </a:lnTo>
                <a:lnTo>
                  <a:pt x="88" y="240"/>
                </a:lnTo>
                <a:lnTo>
                  <a:pt x="88" y="224"/>
                </a:lnTo>
                <a:lnTo>
                  <a:pt x="96" y="216"/>
                </a:lnTo>
                <a:lnTo>
                  <a:pt x="80" y="192"/>
                </a:lnTo>
                <a:lnTo>
                  <a:pt x="80" y="176"/>
                </a:lnTo>
                <a:lnTo>
                  <a:pt x="80" y="168"/>
                </a:lnTo>
                <a:lnTo>
                  <a:pt x="80" y="152"/>
                </a:lnTo>
                <a:lnTo>
                  <a:pt x="72" y="128"/>
                </a:lnTo>
                <a:lnTo>
                  <a:pt x="88" y="112"/>
                </a:lnTo>
                <a:lnTo>
                  <a:pt x="96" y="104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7" name="Freeform 628"/>
          <p:cNvSpPr>
            <a:spLocks/>
          </p:cNvSpPr>
          <p:nvPr/>
        </p:nvSpPr>
        <p:spPr bwMode="auto">
          <a:xfrm>
            <a:off x="6967545" y="3379786"/>
            <a:ext cx="187325" cy="217487"/>
          </a:xfrm>
          <a:custGeom>
            <a:avLst/>
            <a:gdLst>
              <a:gd name="T0" fmla="*/ 2147483647 w 96"/>
              <a:gd name="T1" fmla="*/ 2147483647 h 112"/>
              <a:gd name="T2" fmla="*/ 2147483647 w 96"/>
              <a:gd name="T3" fmla="*/ 2147483647 h 112"/>
              <a:gd name="T4" fmla="*/ 2147483647 w 96"/>
              <a:gd name="T5" fmla="*/ 2147483647 h 112"/>
              <a:gd name="T6" fmla="*/ 2147483647 w 96"/>
              <a:gd name="T7" fmla="*/ 2147483647 h 112"/>
              <a:gd name="T8" fmla="*/ 2147483647 w 96"/>
              <a:gd name="T9" fmla="*/ 2147483647 h 112"/>
              <a:gd name="T10" fmla="*/ 2147483647 w 96"/>
              <a:gd name="T11" fmla="*/ 2147483647 h 112"/>
              <a:gd name="T12" fmla="*/ 2147483647 w 96"/>
              <a:gd name="T13" fmla="*/ 2147483647 h 112"/>
              <a:gd name="T14" fmla="*/ 2147483647 w 96"/>
              <a:gd name="T15" fmla="*/ 0 h 112"/>
              <a:gd name="T16" fmla="*/ 2147483647 w 96"/>
              <a:gd name="T17" fmla="*/ 2147483647 h 112"/>
              <a:gd name="T18" fmla="*/ 0 w 96"/>
              <a:gd name="T19" fmla="*/ 2147483647 h 112"/>
              <a:gd name="T20" fmla="*/ 2147483647 w 96"/>
              <a:gd name="T21" fmla="*/ 2147483647 h 112"/>
              <a:gd name="T22" fmla="*/ 2147483647 w 96"/>
              <a:gd name="T23" fmla="*/ 2147483647 h 112"/>
              <a:gd name="T24" fmla="*/ 2147483647 w 96"/>
              <a:gd name="T25" fmla="*/ 2147483647 h 112"/>
              <a:gd name="T26" fmla="*/ 2147483647 w 96"/>
              <a:gd name="T27" fmla="*/ 2147483647 h 112"/>
              <a:gd name="T28" fmla="*/ 2147483647 w 96"/>
              <a:gd name="T29" fmla="*/ 2147483647 h 112"/>
              <a:gd name="T30" fmla="*/ 2147483647 w 96"/>
              <a:gd name="T31" fmla="*/ 2147483647 h 112"/>
              <a:gd name="T32" fmla="*/ 2147483647 w 96"/>
              <a:gd name="T33" fmla="*/ 2147483647 h 112"/>
              <a:gd name="T34" fmla="*/ 2147483647 w 96"/>
              <a:gd name="T35" fmla="*/ 2147483647 h 112"/>
              <a:gd name="T36" fmla="*/ 2147483647 w 96"/>
              <a:gd name="T37" fmla="*/ 2147483647 h 112"/>
              <a:gd name="T38" fmla="*/ 2147483647 w 96"/>
              <a:gd name="T39" fmla="*/ 2147483647 h 1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96"/>
              <a:gd name="T61" fmla="*/ 0 h 112"/>
              <a:gd name="T62" fmla="*/ 96 w 96"/>
              <a:gd name="T63" fmla="*/ 112 h 1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96" h="112">
                <a:moveTo>
                  <a:pt x="64" y="88"/>
                </a:moveTo>
                <a:lnTo>
                  <a:pt x="88" y="80"/>
                </a:lnTo>
                <a:lnTo>
                  <a:pt x="96" y="72"/>
                </a:lnTo>
                <a:lnTo>
                  <a:pt x="72" y="40"/>
                </a:lnTo>
                <a:lnTo>
                  <a:pt x="64" y="32"/>
                </a:lnTo>
                <a:lnTo>
                  <a:pt x="32" y="32"/>
                </a:lnTo>
                <a:lnTo>
                  <a:pt x="32" y="8"/>
                </a:lnTo>
                <a:lnTo>
                  <a:pt x="24" y="0"/>
                </a:lnTo>
                <a:lnTo>
                  <a:pt x="16" y="8"/>
                </a:lnTo>
                <a:lnTo>
                  <a:pt x="0" y="24"/>
                </a:lnTo>
                <a:lnTo>
                  <a:pt x="8" y="48"/>
                </a:lnTo>
                <a:lnTo>
                  <a:pt x="8" y="64"/>
                </a:lnTo>
                <a:lnTo>
                  <a:pt x="8" y="72"/>
                </a:lnTo>
                <a:lnTo>
                  <a:pt x="8" y="88"/>
                </a:lnTo>
                <a:lnTo>
                  <a:pt x="24" y="112"/>
                </a:lnTo>
                <a:lnTo>
                  <a:pt x="24" y="96"/>
                </a:lnTo>
                <a:lnTo>
                  <a:pt x="48" y="104"/>
                </a:lnTo>
                <a:lnTo>
                  <a:pt x="56" y="112"/>
                </a:lnTo>
                <a:lnTo>
                  <a:pt x="56" y="96"/>
                </a:lnTo>
                <a:lnTo>
                  <a:pt x="64" y="8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8" name="Freeform 629"/>
          <p:cNvSpPr>
            <a:spLocks/>
          </p:cNvSpPr>
          <p:nvPr/>
        </p:nvSpPr>
        <p:spPr bwMode="auto">
          <a:xfrm>
            <a:off x="6704021" y="3240086"/>
            <a:ext cx="123825" cy="109537"/>
          </a:xfrm>
          <a:custGeom>
            <a:avLst/>
            <a:gdLst>
              <a:gd name="T0" fmla="*/ 2147483647 w 64"/>
              <a:gd name="T1" fmla="*/ 2147483647 h 56"/>
              <a:gd name="T2" fmla="*/ 2147483647 w 64"/>
              <a:gd name="T3" fmla="*/ 2147483647 h 56"/>
              <a:gd name="T4" fmla="*/ 2147483647 w 64"/>
              <a:gd name="T5" fmla="*/ 2147483647 h 56"/>
              <a:gd name="T6" fmla="*/ 2147483647 w 64"/>
              <a:gd name="T7" fmla="*/ 2147483647 h 56"/>
              <a:gd name="T8" fmla="*/ 2147483647 w 64"/>
              <a:gd name="T9" fmla="*/ 0 h 56"/>
              <a:gd name="T10" fmla="*/ 2147483647 w 64"/>
              <a:gd name="T11" fmla="*/ 0 h 56"/>
              <a:gd name="T12" fmla="*/ 2147483647 w 64"/>
              <a:gd name="T13" fmla="*/ 2147483647 h 56"/>
              <a:gd name="T14" fmla="*/ 0 w 64"/>
              <a:gd name="T15" fmla="*/ 2147483647 h 56"/>
              <a:gd name="T16" fmla="*/ 2147483647 w 64"/>
              <a:gd name="T17" fmla="*/ 2147483647 h 56"/>
              <a:gd name="T18" fmla="*/ 2147483647 w 64"/>
              <a:gd name="T19" fmla="*/ 2147483647 h 56"/>
              <a:gd name="T20" fmla="*/ 2147483647 w 64"/>
              <a:gd name="T21" fmla="*/ 2147483647 h 56"/>
              <a:gd name="T22" fmla="*/ 2147483647 w 64"/>
              <a:gd name="T23" fmla="*/ 2147483647 h 56"/>
              <a:gd name="T24" fmla="*/ 2147483647 w 64"/>
              <a:gd name="T25" fmla="*/ 2147483647 h 56"/>
              <a:gd name="T26" fmla="*/ 2147483647 w 64"/>
              <a:gd name="T27" fmla="*/ 2147483647 h 5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4"/>
              <a:gd name="T43" fmla="*/ 0 h 56"/>
              <a:gd name="T44" fmla="*/ 64 w 64"/>
              <a:gd name="T45" fmla="*/ 56 h 5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4" h="56">
                <a:moveTo>
                  <a:pt x="48" y="32"/>
                </a:moveTo>
                <a:lnTo>
                  <a:pt x="56" y="24"/>
                </a:lnTo>
                <a:lnTo>
                  <a:pt x="56" y="16"/>
                </a:lnTo>
                <a:lnTo>
                  <a:pt x="32" y="8"/>
                </a:lnTo>
                <a:lnTo>
                  <a:pt x="24" y="0"/>
                </a:ln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16" y="56"/>
                </a:lnTo>
                <a:lnTo>
                  <a:pt x="40" y="48"/>
                </a:lnTo>
                <a:lnTo>
                  <a:pt x="56" y="48"/>
                </a:lnTo>
                <a:lnTo>
                  <a:pt x="64" y="32"/>
                </a:lnTo>
                <a:lnTo>
                  <a:pt x="48" y="32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9" name="Freeform 630"/>
          <p:cNvSpPr>
            <a:spLocks/>
          </p:cNvSpPr>
          <p:nvPr/>
        </p:nvSpPr>
        <p:spPr bwMode="auto">
          <a:xfrm>
            <a:off x="6967545" y="3379786"/>
            <a:ext cx="187325" cy="217487"/>
          </a:xfrm>
          <a:custGeom>
            <a:avLst/>
            <a:gdLst>
              <a:gd name="T0" fmla="*/ 2147483647 w 96"/>
              <a:gd name="T1" fmla="*/ 2147483647 h 112"/>
              <a:gd name="T2" fmla="*/ 2147483647 w 96"/>
              <a:gd name="T3" fmla="*/ 2147483647 h 112"/>
              <a:gd name="T4" fmla="*/ 2147483647 w 96"/>
              <a:gd name="T5" fmla="*/ 2147483647 h 112"/>
              <a:gd name="T6" fmla="*/ 2147483647 w 96"/>
              <a:gd name="T7" fmla="*/ 2147483647 h 112"/>
              <a:gd name="T8" fmla="*/ 2147483647 w 96"/>
              <a:gd name="T9" fmla="*/ 2147483647 h 112"/>
              <a:gd name="T10" fmla="*/ 2147483647 w 96"/>
              <a:gd name="T11" fmla="*/ 2147483647 h 112"/>
              <a:gd name="T12" fmla="*/ 2147483647 w 96"/>
              <a:gd name="T13" fmla="*/ 2147483647 h 112"/>
              <a:gd name="T14" fmla="*/ 2147483647 w 96"/>
              <a:gd name="T15" fmla="*/ 0 h 112"/>
              <a:gd name="T16" fmla="*/ 2147483647 w 96"/>
              <a:gd name="T17" fmla="*/ 2147483647 h 112"/>
              <a:gd name="T18" fmla="*/ 0 w 96"/>
              <a:gd name="T19" fmla="*/ 2147483647 h 112"/>
              <a:gd name="T20" fmla="*/ 2147483647 w 96"/>
              <a:gd name="T21" fmla="*/ 2147483647 h 112"/>
              <a:gd name="T22" fmla="*/ 2147483647 w 96"/>
              <a:gd name="T23" fmla="*/ 2147483647 h 112"/>
              <a:gd name="T24" fmla="*/ 2147483647 w 96"/>
              <a:gd name="T25" fmla="*/ 2147483647 h 112"/>
              <a:gd name="T26" fmla="*/ 2147483647 w 96"/>
              <a:gd name="T27" fmla="*/ 2147483647 h 112"/>
              <a:gd name="T28" fmla="*/ 2147483647 w 96"/>
              <a:gd name="T29" fmla="*/ 2147483647 h 112"/>
              <a:gd name="T30" fmla="*/ 2147483647 w 96"/>
              <a:gd name="T31" fmla="*/ 2147483647 h 112"/>
              <a:gd name="T32" fmla="*/ 2147483647 w 96"/>
              <a:gd name="T33" fmla="*/ 2147483647 h 112"/>
              <a:gd name="T34" fmla="*/ 2147483647 w 96"/>
              <a:gd name="T35" fmla="*/ 2147483647 h 112"/>
              <a:gd name="T36" fmla="*/ 2147483647 w 96"/>
              <a:gd name="T37" fmla="*/ 2147483647 h 112"/>
              <a:gd name="T38" fmla="*/ 2147483647 w 96"/>
              <a:gd name="T39" fmla="*/ 2147483647 h 1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96"/>
              <a:gd name="T61" fmla="*/ 0 h 112"/>
              <a:gd name="T62" fmla="*/ 96 w 96"/>
              <a:gd name="T63" fmla="*/ 112 h 1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96" h="112">
                <a:moveTo>
                  <a:pt x="64" y="88"/>
                </a:moveTo>
                <a:lnTo>
                  <a:pt x="88" y="80"/>
                </a:lnTo>
                <a:lnTo>
                  <a:pt x="96" y="72"/>
                </a:lnTo>
                <a:lnTo>
                  <a:pt x="72" y="40"/>
                </a:lnTo>
                <a:lnTo>
                  <a:pt x="64" y="32"/>
                </a:lnTo>
                <a:lnTo>
                  <a:pt x="32" y="32"/>
                </a:lnTo>
                <a:lnTo>
                  <a:pt x="32" y="8"/>
                </a:lnTo>
                <a:lnTo>
                  <a:pt x="24" y="0"/>
                </a:lnTo>
                <a:lnTo>
                  <a:pt x="16" y="8"/>
                </a:lnTo>
                <a:lnTo>
                  <a:pt x="0" y="24"/>
                </a:lnTo>
                <a:lnTo>
                  <a:pt x="8" y="48"/>
                </a:lnTo>
                <a:lnTo>
                  <a:pt x="8" y="64"/>
                </a:lnTo>
                <a:lnTo>
                  <a:pt x="8" y="72"/>
                </a:lnTo>
                <a:lnTo>
                  <a:pt x="8" y="88"/>
                </a:lnTo>
                <a:lnTo>
                  <a:pt x="24" y="112"/>
                </a:lnTo>
                <a:lnTo>
                  <a:pt x="24" y="96"/>
                </a:lnTo>
                <a:lnTo>
                  <a:pt x="48" y="104"/>
                </a:lnTo>
                <a:lnTo>
                  <a:pt x="56" y="112"/>
                </a:lnTo>
                <a:lnTo>
                  <a:pt x="56" y="96"/>
                </a:lnTo>
                <a:lnTo>
                  <a:pt x="64" y="88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0" name="Freeform 631"/>
          <p:cNvSpPr>
            <a:spLocks/>
          </p:cNvSpPr>
          <p:nvPr/>
        </p:nvSpPr>
        <p:spPr bwMode="auto">
          <a:xfrm>
            <a:off x="6704021" y="3240086"/>
            <a:ext cx="123825" cy="109537"/>
          </a:xfrm>
          <a:custGeom>
            <a:avLst/>
            <a:gdLst>
              <a:gd name="T0" fmla="*/ 2147483647 w 64"/>
              <a:gd name="T1" fmla="*/ 2147483647 h 56"/>
              <a:gd name="T2" fmla="*/ 2147483647 w 64"/>
              <a:gd name="T3" fmla="*/ 2147483647 h 56"/>
              <a:gd name="T4" fmla="*/ 2147483647 w 64"/>
              <a:gd name="T5" fmla="*/ 2147483647 h 56"/>
              <a:gd name="T6" fmla="*/ 2147483647 w 64"/>
              <a:gd name="T7" fmla="*/ 2147483647 h 56"/>
              <a:gd name="T8" fmla="*/ 2147483647 w 64"/>
              <a:gd name="T9" fmla="*/ 0 h 56"/>
              <a:gd name="T10" fmla="*/ 2147483647 w 64"/>
              <a:gd name="T11" fmla="*/ 0 h 56"/>
              <a:gd name="T12" fmla="*/ 2147483647 w 64"/>
              <a:gd name="T13" fmla="*/ 2147483647 h 56"/>
              <a:gd name="T14" fmla="*/ 0 w 64"/>
              <a:gd name="T15" fmla="*/ 2147483647 h 56"/>
              <a:gd name="T16" fmla="*/ 2147483647 w 64"/>
              <a:gd name="T17" fmla="*/ 2147483647 h 56"/>
              <a:gd name="T18" fmla="*/ 2147483647 w 64"/>
              <a:gd name="T19" fmla="*/ 2147483647 h 56"/>
              <a:gd name="T20" fmla="*/ 2147483647 w 64"/>
              <a:gd name="T21" fmla="*/ 2147483647 h 56"/>
              <a:gd name="T22" fmla="*/ 2147483647 w 64"/>
              <a:gd name="T23" fmla="*/ 2147483647 h 56"/>
              <a:gd name="T24" fmla="*/ 2147483647 w 64"/>
              <a:gd name="T25" fmla="*/ 2147483647 h 56"/>
              <a:gd name="T26" fmla="*/ 2147483647 w 64"/>
              <a:gd name="T27" fmla="*/ 2147483647 h 56"/>
              <a:gd name="T28" fmla="*/ 2147483647 w 64"/>
              <a:gd name="T29" fmla="*/ 2147483647 h 5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4"/>
              <a:gd name="T46" fmla="*/ 0 h 56"/>
              <a:gd name="T47" fmla="*/ 64 w 64"/>
              <a:gd name="T48" fmla="*/ 56 h 5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4" h="56">
                <a:moveTo>
                  <a:pt x="48" y="32"/>
                </a:moveTo>
                <a:lnTo>
                  <a:pt x="56" y="24"/>
                </a:lnTo>
                <a:lnTo>
                  <a:pt x="56" y="16"/>
                </a:lnTo>
                <a:lnTo>
                  <a:pt x="32" y="8"/>
                </a:lnTo>
                <a:lnTo>
                  <a:pt x="24" y="0"/>
                </a:ln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16" y="56"/>
                </a:lnTo>
                <a:lnTo>
                  <a:pt x="40" y="48"/>
                </a:lnTo>
                <a:lnTo>
                  <a:pt x="56" y="48"/>
                </a:lnTo>
                <a:lnTo>
                  <a:pt x="64" y="32"/>
                </a:lnTo>
                <a:lnTo>
                  <a:pt x="48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1" name="Freeform 632"/>
          <p:cNvSpPr>
            <a:spLocks/>
          </p:cNvSpPr>
          <p:nvPr/>
        </p:nvSpPr>
        <p:spPr bwMode="auto">
          <a:xfrm>
            <a:off x="5056196" y="2214561"/>
            <a:ext cx="155575" cy="109537"/>
          </a:xfrm>
          <a:custGeom>
            <a:avLst/>
            <a:gdLst>
              <a:gd name="T0" fmla="*/ 2147483647 w 80"/>
              <a:gd name="T1" fmla="*/ 2147483647 h 56"/>
              <a:gd name="T2" fmla="*/ 2147483647 w 80"/>
              <a:gd name="T3" fmla="*/ 2147483647 h 56"/>
              <a:gd name="T4" fmla="*/ 2147483647 w 80"/>
              <a:gd name="T5" fmla="*/ 0 h 56"/>
              <a:gd name="T6" fmla="*/ 2147483647 w 80"/>
              <a:gd name="T7" fmla="*/ 2147483647 h 56"/>
              <a:gd name="T8" fmla="*/ 2147483647 w 80"/>
              <a:gd name="T9" fmla="*/ 0 h 56"/>
              <a:gd name="T10" fmla="*/ 2147483647 w 80"/>
              <a:gd name="T11" fmla="*/ 0 h 56"/>
              <a:gd name="T12" fmla="*/ 2147483647 w 80"/>
              <a:gd name="T13" fmla="*/ 2147483647 h 56"/>
              <a:gd name="T14" fmla="*/ 2147483647 w 80"/>
              <a:gd name="T15" fmla="*/ 2147483647 h 56"/>
              <a:gd name="T16" fmla="*/ 0 w 80"/>
              <a:gd name="T17" fmla="*/ 2147483647 h 56"/>
              <a:gd name="T18" fmla="*/ 2147483647 w 80"/>
              <a:gd name="T19" fmla="*/ 2147483647 h 56"/>
              <a:gd name="T20" fmla="*/ 2147483647 w 80"/>
              <a:gd name="T21" fmla="*/ 2147483647 h 56"/>
              <a:gd name="T22" fmla="*/ 2147483647 w 80"/>
              <a:gd name="T23" fmla="*/ 2147483647 h 56"/>
              <a:gd name="T24" fmla="*/ 2147483647 w 80"/>
              <a:gd name="T25" fmla="*/ 2147483647 h 56"/>
              <a:gd name="T26" fmla="*/ 2147483647 w 80"/>
              <a:gd name="T27" fmla="*/ 2147483647 h 56"/>
              <a:gd name="T28" fmla="*/ 2147483647 w 80"/>
              <a:gd name="T29" fmla="*/ 2147483647 h 56"/>
              <a:gd name="T30" fmla="*/ 2147483647 w 80"/>
              <a:gd name="T31" fmla="*/ 2147483647 h 56"/>
              <a:gd name="T32" fmla="*/ 2147483647 w 80"/>
              <a:gd name="T33" fmla="*/ 2147483647 h 56"/>
              <a:gd name="T34" fmla="*/ 2147483647 w 80"/>
              <a:gd name="T35" fmla="*/ 2147483647 h 56"/>
              <a:gd name="T36" fmla="*/ 2147483647 w 80"/>
              <a:gd name="T37" fmla="*/ 2147483647 h 56"/>
              <a:gd name="T38" fmla="*/ 2147483647 w 80"/>
              <a:gd name="T39" fmla="*/ 2147483647 h 56"/>
              <a:gd name="T40" fmla="*/ 2147483647 w 80"/>
              <a:gd name="T41" fmla="*/ 2147483647 h 56"/>
              <a:gd name="T42" fmla="*/ 2147483647 w 80"/>
              <a:gd name="T43" fmla="*/ 2147483647 h 5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0"/>
              <a:gd name="T67" fmla="*/ 0 h 56"/>
              <a:gd name="T68" fmla="*/ 80 w 80"/>
              <a:gd name="T69" fmla="*/ 56 h 5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0" h="56">
                <a:moveTo>
                  <a:pt x="80" y="16"/>
                </a:moveTo>
                <a:lnTo>
                  <a:pt x="72" y="8"/>
                </a:lnTo>
                <a:lnTo>
                  <a:pt x="64" y="0"/>
                </a:lnTo>
                <a:lnTo>
                  <a:pt x="56" y="8"/>
                </a:lnTo>
                <a:lnTo>
                  <a:pt x="40" y="0"/>
                </a:lnTo>
                <a:lnTo>
                  <a:pt x="24" y="0"/>
                </a:lnTo>
                <a:lnTo>
                  <a:pt x="8" y="8"/>
                </a:lnTo>
                <a:lnTo>
                  <a:pt x="8" y="24"/>
                </a:lnTo>
                <a:lnTo>
                  <a:pt x="0" y="24"/>
                </a:lnTo>
                <a:lnTo>
                  <a:pt x="8" y="24"/>
                </a:lnTo>
                <a:lnTo>
                  <a:pt x="16" y="32"/>
                </a:lnTo>
                <a:lnTo>
                  <a:pt x="24" y="32"/>
                </a:lnTo>
                <a:lnTo>
                  <a:pt x="32" y="40"/>
                </a:lnTo>
                <a:lnTo>
                  <a:pt x="24" y="48"/>
                </a:lnTo>
                <a:lnTo>
                  <a:pt x="32" y="48"/>
                </a:lnTo>
                <a:lnTo>
                  <a:pt x="40" y="56"/>
                </a:lnTo>
                <a:lnTo>
                  <a:pt x="48" y="56"/>
                </a:lnTo>
                <a:lnTo>
                  <a:pt x="56" y="48"/>
                </a:lnTo>
                <a:lnTo>
                  <a:pt x="64" y="48"/>
                </a:lnTo>
                <a:lnTo>
                  <a:pt x="64" y="40"/>
                </a:lnTo>
                <a:lnTo>
                  <a:pt x="72" y="32"/>
                </a:lnTo>
                <a:lnTo>
                  <a:pt x="80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2" name="Freeform 633"/>
          <p:cNvSpPr>
            <a:spLocks/>
          </p:cNvSpPr>
          <p:nvPr/>
        </p:nvSpPr>
        <p:spPr bwMode="auto">
          <a:xfrm>
            <a:off x="5133983" y="2074859"/>
            <a:ext cx="109538" cy="93662"/>
          </a:xfrm>
          <a:custGeom>
            <a:avLst/>
            <a:gdLst>
              <a:gd name="T0" fmla="*/ 2147483647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2147483647 w 56"/>
              <a:gd name="T7" fmla="*/ 2147483647 h 48"/>
              <a:gd name="T8" fmla="*/ 2147483647 w 56"/>
              <a:gd name="T9" fmla="*/ 0 h 48"/>
              <a:gd name="T10" fmla="*/ 2147483647 w 56"/>
              <a:gd name="T11" fmla="*/ 0 h 48"/>
              <a:gd name="T12" fmla="*/ 2147483647 w 56"/>
              <a:gd name="T13" fmla="*/ 0 h 48"/>
              <a:gd name="T14" fmla="*/ 0 w 56"/>
              <a:gd name="T15" fmla="*/ 2147483647 h 48"/>
              <a:gd name="T16" fmla="*/ 0 w 56"/>
              <a:gd name="T17" fmla="*/ 2147483647 h 48"/>
              <a:gd name="T18" fmla="*/ 0 w 56"/>
              <a:gd name="T19" fmla="*/ 2147483647 h 48"/>
              <a:gd name="T20" fmla="*/ 2147483647 w 56"/>
              <a:gd name="T21" fmla="*/ 2147483647 h 48"/>
              <a:gd name="T22" fmla="*/ 2147483647 w 56"/>
              <a:gd name="T23" fmla="*/ 2147483647 h 48"/>
              <a:gd name="T24" fmla="*/ 2147483647 w 56"/>
              <a:gd name="T25" fmla="*/ 2147483647 h 48"/>
              <a:gd name="T26" fmla="*/ 2147483647 w 56"/>
              <a:gd name="T27" fmla="*/ 2147483647 h 4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6"/>
              <a:gd name="T43" fmla="*/ 0 h 48"/>
              <a:gd name="T44" fmla="*/ 56 w 56"/>
              <a:gd name="T45" fmla="*/ 48 h 4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6" h="48">
                <a:moveTo>
                  <a:pt x="32" y="40"/>
                </a:moveTo>
                <a:lnTo>
                  <a:pt x="48" y="48"/>
                </a:lnTo>
                <a:lnTo>
                  <a:pt x="56" y="24"/>
                </a:lnTo>
                <a:lnTo>
                  <a:pt x="56" y="16"/>
                </a:lnTo>
                <a:lnTo>
                  <a:pt x="56" y="0"/>
                </a:lnTo>
                <a:lnTo>
                  <a:pt x="48" y="0"/>
                </a:lnTo>
                <a:lnTo>
                  <a:pt x="24" y="0"/>
                </a:lnTo>
                <a:lnTo>
                  <a:pt x="0" y="8"/>
                </a:lnTo>
                <a:lnTo>
                  <a:pt x="0" y="16"/>
                </a:lnTo>
                <a:lnTo>
                  <a:pt x="0" y="24"/>
                </a:lnTo>
                <a:lnTo>
                  <a:pt x="8" y="32"/>
                </a:lnTo>
                <a:lnTo>
                  <a:pt x="8" y="40"/>
                </a:lnTo>
                <a:lnTo>
                  <a:pt x="24" y="32"/>
                </a:lnTo>
                <a:lnTo>
                  <a:pt x="32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3" name="Freeform 634"/>
          <p:cNvSpPr>
            <a:spLocks/>
          </p:cNvSpPr>
          <p:nvPr/>
        </p:nvSpPr>
        <p:spPr bwMode="auto">
          <a:xfrm>
            <a:off x="5118107" y="2230434"/>
            <a:ext cx="233363" cy="201612"/>
          </a:xfrm>
          <a:custGeom>
            <a:avLst/>
            <a:gdLst>
              <a:gd name="T0" fmla="*/ 2147483647 w 120"/>
              <a:gd name="T1" fmla="*/ 2147483647 h 104"/>
              <a:gd name="T2" fmla="*/ 2147483647 w 120"/>
              <a:gd name="T3" fmla="*/ 2147483647 h 104"/>
              <a:gd name="T4" fmla="*/ 2147483647 w 120"/>
              <a:gd name="T5" fmla="*/ 2147483647 h 104"/>
              <a:gd name="T6" fmla="*/ 2147483647 w 120"/>
              <a:gd name="T7" fmla="*/ 2147483647 h 104"/>
              <a:gd name="T8" fmla="*/ 2147483647 w 120"/>
              <a:gd name="T9" fmla="*/ 0 h 104"/>
              <a:gd name="T10" fmla="*/ 2147483647 w 120"/>
              <a:gd name="T11" fmla="*/ 2147483647 h 104"/>
              <a:gd name="T12" fmla="*/ 2147483647 w 120"/>
              <a:gd name="T13" fmla="*/ 2147483647 h 104"/>
              <a:gd name="T14" fmla="*/ 2147483647 w 120"/>
              <a:gd name="T15" fmla="*/ 2147483647 h 104"/>
              <a:gd name="T16" fmla="*/ 2147483647 w 120"/>
              <a:gd name="T17" fmla="*/ 2147483647 h 104"/>
              <a:gd name="T18" fmla="*/ 2147483647 w 120"/>
              <a:gd name="T19" fmla="*/ 2147483647 h 104"/>
              <a:gd name="T20" fmla="*/ 2147483647 w 120"/>
              <a:gd name="T21" fmla="*/ 2147483647 h 104"/>
              <a:gd name="T22" fmla="*/ 2147483647 w 120"/>
              <a:gd name="T23" fmla="*/ 2147483647 h 104"/>
              <a:gd name="T24" fmla="*/ 2147483647 w 120"/>
              <a:gd name="T25" fmla="*/ 2147483647 h 104"/>
              <a:gd name="T26" fmla="*/ 2147483647 w 120"/>
              <a:gd name="T27" fmla="*/ 2147483647 h 104"/>
              <a:gd name="T28" fmla="*/ 2147483647 w 120"/>
              <a:gd name="T29" fmla="*/ 2147483647 h 104"/>
              <a:gd name="T30" fmla="*/ 0 w 120"/>
              <a:gd name="T31" fmla="*/ 2147483647 h 104"/>
              <a:gd name="T32" fmla="*/ 2147483647 w 120"/>
              <a:gd name="T33" fmla="*/ 2147483647 h 104"/>
              <a:gd name="T34" fmla="*/ 2147483647 w 120"/>
              <a:gd name="T35" fmla="*/ 2147483647 h 104"/>
              <a:gd name="T36" fmla="*/ 2147483647 w 120"/>
              <a:gd name="T37" fmla="*/ 2147483647 h 104"/>
              <a:gd name="T38" fmla="*/ 2147483647 w 120"/>
              <a:gd name="T39" fmla="*/ 2147483647 h 104"/>
              <a:gd name="T40" fmla="*/ 2147483647 w 120"/>
              <a:gd name="T41" fmla="*/ 2147483647 h 104"/>
              <a:gd name="T42" fmla="*/ 2147483647 w 120"/>
              <a:gd name="T43" fmla="*/ 2147483647 h 104"/>
              <a:gd name="T44" fmla="*/ 2147483647 w 120"/>
              <a:gd name="T45" fmla="*/ 2147483647 h 104"/>
              <a:gd name="T46" fmla="*/ 2147483647 w 120"/>
              <a:gd name="T47" fmla="*/ 2147483647 h 104"/>
              <a:gd name="T48" fmla="*/ 2147483647 w 120"/>
              <a:gd name="T49" fmla="*/ 2147483647 h 104"/>
              <a:gd name="T50" fmla="*/ 2147483647 w 120"/>
              <a:gd name="T51" fmla="*/ 2147483647 h 104"/>
              <a:gd name="T52" fmla="*/ 2147483647 w 120"/>
              <a:gd name="T53" fmla="*/ 2147483647 h 104"/>
              <a:gd name="T54" fmla="*/ 2147483647 w 120"/>
              <a:gd name="T55" fmla="*/ 2147483647 h 10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20"/>
              <a:gd name="T85" fmla="*/ 0 h 104"/>
              <a:gd name="T86" fmla="*/ 120 w 120"/>
              <a:gd name="T87" fmla="*/ 104 h 10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20" h="104">
                <a:moveTo>
                  <a:pt x="120" y="56"/>
                </a:moveTo>
                <a:lnTo>
                  <a:pt x="112" y="40"/>
                </a:lnTo>
                <a:lnTo>
                  <a:pt x="96" y="8"/>
                </a:lnTo>
                <a:lnTo>
                  <a:pt x="80" y="8"/>
                </a:lnTo>
                <a:lnTo>
                  <a:pt x="72" y="0"/>
                </a:lnTo>
                <a:lnTo>
                  <a:pt x="56" y="8"/>
                </a:lnTo>
                <a:lnTo>
                  <a:pt x="48" y="8"/>
                </a:lnTo>
                <a:lnTo>
                  <a:pt x="40" y="24"/>
                </a:lnTo>
                <a:lnTo>
                  <a:pt x="32" y="32"/>
                </a:lnTo>
                <a:lnTo>
                  <a:pt x="32" y="40"/>
                </a:lnTo>
                <a:lnTo>
                  <a:pt x="24" y="40"/>
                </a:lnTo>
                <a:lnTo>
                  <a:pt x="16" y="48"/>
                </a:lnTo>
                <a:lnTo>
                  <a:pt x="8" y="48"/>
                </a:lnTo>
                <a:lnTo>
                  <a:pt x="8" y="56"/>
                </a:lnTo>
                <a:lnTo>
                  <a:pt x="8" y="72"/>
                </a:lnTo>
                <a:lnTo>
                  <a:pt x="0" y="80"/>
                </a:lnTo>
                <a:lnTo>
                  <a:pt x="8" y="88"/>
                </a:lnTo>
                <a:lnTo>
                  <a:pt x="8" y="96"/>
                </a:lnTo>
                <a:lnTo>
                  <a:pt x="16" y="96"/>
                </a:lnTo>
                <a:lnTo>
                  <a:pt x="32" y="96"/>
                </a:lnTo>
                <a:lnTo>
                  <a:pt x="56" y="104"/>
                </a:lnTo>
                <a:lnTo>
                  <a:pt x="80" y="104"/>
                </a:lnTo>
                <a:lnTo>
                  <a:pt x="96" y="104"/>
                </a:lnTo>
                <a:lnTo>
                  <a:pt x="104" y="80"/>
                </a:lnTo>
                <a:lnTo>
                  <a:pt x="112" y="80"/>
                </a:lnTo>
                <a:lnTo>
                  <a:pt x="104" y="64"/>
                </a:lnTo>
                <a:lnTo>
                  <a:pt x="120" y="64"/>
                </a:lnTo>
                <a:lnTo>
                  <a:pt x="120" y="5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4" name="Freeform 635"/>
          <p:cNvSpPr>
            <a:spLocks/>
          </p:cNvSpPr>
          <p:nvPr/>
        </p:nvSpPr>
        <p:spPr bwMode="auto">
          <a:xfrm>
            <a:off x="5072070" y="2136771"/>
            <a:ext cx="187325" cy="109538"/>
          </a:xfrm>
          <a:custGeom>
            <a:avLst/>
            <a:gdLst>
              <a:gd name="T0" fmla="*/ 2147483647 w 96"/>
              <a:gd name="T1" fmla="*/ 2147483647 h 56"/>
              <a:gd name="T2" fmla="*/ 2147483647 w 96"/>
              <a:gd name="T3" fmla="*/ 2147483647 h 56"/>
              <a:gd name="T4" fmla="*/ 2147483647 w 96"/>
              <a:gd name="T5" fmla="*/ 2147483647 h 56"/>
              <a:gd name="T6" fmla="*/ 2147483647 w 96"/>
              <a:gd name="T7" fmla="*/ 2147483647 h 56"/>
              <a:gd name="T8" fmla="*/ 2147483647 w 96"/>
              <a:gd name="T9" fmla="*/ 2147483647 h 56"/>
              <a:gd name="T10" fmla="*/ 2147483647 w 96"/>
              <a:gd name="T11" fmla="*/ 2147483647 h 56"/>
              <a:gd name="T12" fmla="*/ 2147483647 w 96"/>
              <a:gd name="T13" fmla="*/ 2147483647 h 56"/>
              <a:gd name="T14" fmla="*/ 2147483647 w 96"/>
              <a:gd name="T15" fmla="*/ 2147483647 h 56"/>
              <a:gd name="T16" fmla="*/ 2147483647 w 96"/>
              <a:gd name="T17" fmla="*/ 2147483647 h 56"/>
              <a:gd name="T18" fmla="*/ 2147483647 w 96"/>
              <a:gd name="T19" fmla="*/ 2147483647 h 56"/>
              <a:gd name="T20" fmla="*/ 2147483647 w 96"/>
              <a:gd name="T21" fmla="*/ 2147483647 h 56"/>
              <a:gd name="T22" fmla="*/ 2147483647 w 96"/>
              <a:gd name="T23" fmla="*/ 0 h 56"/>
              <a:gd name="T24" fmla="*/ 2147483647 w 96"/>
              <a:gd name="T25" fmla="*/ 2147483647 h 56"/>
              <a:gd name="T26" fmla="*/ 2147483647 w 96"/>
              <a:gd name="T27" fmla="*/ 2147483647 h 56"/>
              <a:gd name="T28" fmla="*/ 2147483647 w 96"/>
              <a:gd name="T29" fmla="*/ 2147483647 h 56"/>
              <a:gd name="T30" fmla="*/ 2147483647 w 96"/>
              <a:gd name="T31" fmla="*/ 2147483647 h 56"/>
              <a:gd name="T32" fmla="*/ 0 w 96"/>
              <a:gd name="T33" fmla="*/ 2147483647 h 56"/>
              <a:gd name="T34" fmla="*/ 0 w 96"/>
              <a:gd name="T35" fmla="*/ 2147483647 h 56"/>
              <a:gd name="T36" fmla="*/ 2147483647 w 96"/>
              <a:gd name="T37" fmla="*/ 2147483647 h 56"/>
              <a:gd name="T38" fmla="*/ 2147483647 w 96"/>
              <a:gd name="T39" fmla="*/ 2147483647 h 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96"/>
              <a:gd name="T61" fmla="*/ 0 h 56"/>
              <a:gd name="T62" fmla="*/ 96 w 96"/>
              <a:gd name="T63" fmla="*/ 56 h 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96" h="56">
                <a:moveTo>
                  <a:pt x="32" y="40"/>
                </a:moveTo>
                <a:lnTo>
                  <a:pt x="48" y="48"/>
                </a:lnTo>
                <a:lnTo>
                  <a:pt x="56" y="40"/>
                </a:lnTo>
                <a:lnTo>
                  <a:pt x="64" y="48"/>
                </a:lnTo>
                <a:lnTo>
                  <a:pt x="72" y="56"/>
                </a:lnTo>
                <a:lnTo>
                  <a:pt x="80" y="56"/>
                </a:lnTo>
                <a:lnTo>
                  <a:pt x="96" y="48"/>
                </a:lnTo>
                <a:lnTo>
                  <a:pt x="88" y="40"/>
                </a:lnTo>
                <a:lnTo>
                  <a:pt x="80" y="24"/>
                </a:lnTo>
                <a:lnTo>
                  <a:pt x="80" y="16"/>
                </a:lnTo>
                <a:lnTo>
                  <a:pt x="64" y="8"/>
                </a:lnTo>
                <a:lnTo>
                  <a:pt x="56" y="0"/>
                </a:lnTo>
                <a:lnTo>
                  <a:pt x="40" y="8"/>
                </a:lnTo>
                <a:lnTo>
                  <a:pt x="32" y="24"/>
                </a:lnTo>
                <a:lnTo>
                  <a:pt x="16" y="16"/>
                </a:lnTo>
                <a:lnTo>
                  <a:pt x="8" y="16"/>
                </a:lnTo>
                <a:lnTo>
                  <a:pt x="0" y="32"/>
                </a:lnTo>
                <a:lnTo>
                  <a:pt x="0" y="48"/>
                </a:lnTo>
                <a:lnTo>
                  <a:pt x="16" y="40"/>
                </a:lnTo>
                <a:lnTo>
                  <a:pt x="32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5" name="Freeform 636"/>
          <p:cNvSpPr>
            <a:spLocks/>
          </p:cNvSpPr>
          <p:nvPr/>
        </p:nvSpPr>
        <p:spPr bwMode="auto">
          <a:xfrm>
            <a:off x="4168783" y="3582984"/>
            <a:ext cx="187325" cy="139700"/>
          </a:xfrm>
          <a:custGeom>
            <a:avLst/>
            <a:gdLst>
              <a:gd name="T0" fmla="*/ 2147483647 w 96"/>
              <a:gd name="T1" fmla="*/ 2147483647 h 72"/>
              <a:gd name="T2" fmla="*/ 2147483647 w 96"/>
              <a:gd name="T3" fmla="*/ 2147483647 h 72"/>
              <a:gd name="T4" fmla="*/ 2147483647 w 96"/>
              <a:gd name="T5" fmla="*/ 2147483647 h 72"/>
              <a:gd name="T6" fmla="*/ 2147483647 w 96"/>
              <a:gd name="T7" fmla="*/ 2147483647 h 72"/>
              <a:gd name="T8" fmla="*/ 2147483647 w 96"/>
              <a:gd name="T9" fmla="*/ 2147483647 h 72"/>
              <a:gd name="T10" fmla="*/ 2147483647 w 96"/>
              <a:gd name="T11" fmla="*/ 2147483647 h 72"/>
              <a:gd name="T12" fmla="*/ 2147483647 w 96"/>
              <a:gd name="T13" fmla="*/ 2147483647 h 72"/>
              <a:gd name="T14" fmla="*/ 2147483647 w 96"/>
              <a:gd name="T15" fmla="*/ 2147483647 h 72"/>
              <a:gd name="T16" fmla="*/ 2147483647 w 96"/>
              <a:gd name="T17" fmla="*/ 2147483647 h 72"/>
              <a:gd name="T18" fmla="*/ 2147483647 w 96"/>
              <a:gd name="T19" fmla="*/ 2147483647 h 72"/>
              <a:gd name="T20" fmla="*/ 2147483647 w 96"/>
              <a:gd name="T21" fmla="*/ 2147483647 h 72"/>
              <a:gd name="T22" fmla="*/ 2147483647 w 96"/>
              <a:gd name="T23" fmla="*/ 2147483647 h 72"/>
              <a:gd name="T24" fmla="*/ 2147483647 w 96"/>
              <a:gd name="T25" fmla="*/ 2147483647 h 72"/>
              <a:gd name="T26" fmla="*/ 2147483647 w 96"/>
              <a:gd name="T27" fmla="*/ 0 h 72"/>
              <a:gd name="T28" fmla="*/ 2147483647 w 96"/>
              <a:gd name="T29" fmla="*/ 0 h 72"/>
              <a:gd name="T30" fmla="*/ 2147483647 w 96"/>
              <a:gd name="T31" fmla="*/ 2147483647 h 72"/>
              <a:gd name="T32" fmla="*/ 2147483647 w 96"/>
              <a:gd name="T33" fmla="*/ 2147483647 h 72"/>
              <a:gd name="T34" fmla="*/ 2147483647 w 96"/>
              <a:gd name="T35" fmla="*/ 2147483647 h 72"/>
              <a:gd name="T36" fmla="*/ 0 w 96"/>
              <a:gd name="T37" fmla="*/ 2147483647 h 72"/>
              <a:gd name="T38" fmla="*/ 2147483647 w 96"/>
              <a:gd name="T39" fmla="*/ 2147483647 h 72"/>
              <a:gd name="T40" fmla="*/ 2147483647 w 96"/>
              <a:gd name="T41" fmla="*/ 2147483647 h 72"/>
              <a:gd name="T42" fmla="*/ 2147483647 w 96"/>
              <a:gd name="T43" fmla="*/ 2147483647 h 72"/>
              <a:gd name="T44" fmla="*/ 2147483647 w 96"/>
              <a:gd name="T45" fmla="*/ 2147483647 h 7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6"/>
              <a:gd name="T70" fmla="*/ 0 h 72"/>
              <a:gd name="T71" fmla="*/ 96 w 96"/>
              <a:gd name="T72" fmla="*/ 72 h 7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6" h="72">
                <a:moveTo>
                  <a:pt x="40" y="40"/>
                </a:moveTo>
                <a:lnTo>
                  <a:pt x="56" y="40"/>
                </a:lnTo>
                <a:lnTo>
                  <a:pt x="64" y="56"/>
                </a:lnTo>
                <a:lnTo>
                  <a:pt x="72" y="64"/>
                </a:lnTo>
                <a:lnTo>
                  <a:pt x="80" y="72"/>
                </a:lnTo>
                <a:lnTo>
                  <a:pt x="88" y="72"/>
                </a:lnTo>
                <a:lnTo>
                  <a:pt x="96" y="64"/>
                </a:lnTo>
                <a:lnTo>
                  <a:pt x="96" y="48"/>
                </a:lnTo>
                <a:lnTo>
                  <a:pt x="96" y="32"/>
                </a:lnTo>
                <a:lnTo>
                  <a:pt x="88" y="16"/>
                </a:lnTo>
                <a:lnTo>
                  <a:pt x="80" y="8"/>
                </a:lnTo>
                <a:lnTo>
                  <a:pt x="64" y="8"/>
                </a:lnTo>
                <a:lnTo>
                  <a:pt x="48" y="8"/>
                </a:lnTo>
                <a:lnTo>
                  <a:pt x="32" y="0"/>
                </a:lnTo>
                <a:lnTo>
                  <a:pt x="24" y="0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0" y="24"/>
                </a:lnTo>
                <a:lnTo>
                  <a:pt x="8" y="24"/>
                </a:lnTo>
                <a:lnTo>
                  <a:pt x="24" y="56"/>
                </a:lnTo>
                <a:lnTo>
                  <a:pt x="32" y="48"/>
                </a:lnTo>
                <a:lnTo>
                  <a:pt x="40" y="4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6" name="Freeform 637"/>
          <p:cNvSpPr>
            <a:spLocks/>
          </p:cNvSpPr>
          <p:nvPr/>
        </p:nvSpPr>
        <p:spPr bwMode="auto">
          <a:xfrm>
            <a:off x="4122746" y="3489321"/>
            <a:ext cx="155575" cy="107950"/>
          </a:xfrm>
          <a:custGeom>
            <a:avLst/>
            <a:gdLst>
              <a:gd name="T0" fmla="*/ 2147483647 w 80"/>
              <a:gd name="T1" fmla="*/ 2147483647 h 56"/>
              <a:gd name="T2" fmla="*/ 2147483647 w 80"/>
              <a:gd name="T3" fmla="*/ 2147483647 h 56"/>
              <a:gd name="T4" fmla="*/ 2147483647 w 80"/>
              <a:gd name="T5" fmla="*/ 2147483647 h 56"/>
              <a:gd name="T6" fmla="*/ 2147483647 w 80"/>
              <a:gd name="T7" fmla="*/ 2147483647 h 56"/>
              <a:gd name="T8" fmla="*/ 2147483647 w 80"/>
              <a:gd name="T9" fmla="*/ 2147483647 h 56"/>
              <a:gd name="T10" fmla="*/ 2147483647 w 80"/>
              <a:gd name="T11" fmla="*/ 2147483647 h 56"/>
              <a:gd name="T12" fmla="*/ 2147483647 w 80"/>
              <a:gd name="T13" fmla="*/ 2147483647 h 56"/>
              <a:gd name="T14" fmla="*/ 2147483647 w 80"/>
              <a:gd name="T15" fmla="*/ 2147483647 h 56"/>
              <a:gd name="T16" fmla="*/ 2147483647 w 80"/>
              <a:gd name="T17" fmla="*/ 2147483647 h 56"/>
              <a:gd name="T18" fmla="*/ 2147483647 w 80"/>
              <a:gd name="T19" fmla="*/ 0 h 56"/>
              <a:gd name="T20" fmla="*/ 2147483647 w 80"/>
              <a:gd name="T21" fmla="*/ 0 h 56"/>
              <a:gd name="T22" fmla="*/ 2147483647 w 80"/>
              <a:gd name="T23" fmla="*/ 0 h 56"/>
              <a:gd name="T24" fmla="*/ 0 w 80"/>
              <a:gd name="T25" fmla="*/ 2147483647 h 56"/>
              <a:gd name="T26" fmla="*/ 2147483647 w 80"/>
              <a:gd name="T27" fmla="*/ 2147483647 h 56"/>
              <a:gd name="T28" fmla="*/ 2147483647 w 80"/>
              <a:gd name="T29" fmla="*/ 2147483647 h 56"/>
              <a:gd name="T30" fmla="*/ 2147483647 w 80"/>
              <a:gd name="T31" fmla="*/ 2147483647 h 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0"/>
              <a:gd name="T49" fmla="*/ 0 h 56"/>
              <a:gd name="T50" fmla="*/ 80 w 80"/>
              <a:gd name="T51" fmla="*/ 56 h 5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0" h="56">
                <a:moveTo>
                  <a:pt x="40" y="48"/>
                </a:moveTo>
                <a:lnTo>
                  <a:pt x="48" y="48"/>
                </a:lnTo>
                <a:lnTo>
                  <a:pt x="56" y="48"/>
                </a:lnTo>
                <a:lnTo>
                  <a:pt x="72" y="56"/>
                </a:lnTo>
                <a:lnTo>
                  <a:pt x="80" y="56"/>
                </a:lnTo>
                <a:lnTo>
                  <a:pt x="72" y="40"/>
                </a:lnTo>
                <a:lnTo>
                  <a:pt x="64" y="24"/>
                </a:lnTo>
                <a:lnTo>
                  <a:pt x="56" y="16"/>
                </a:lnTo>
                <a:lnTo>
                  <a:pt x="48" y="8"/>
                </a:lnTo>
                <a:lnTo>
                  <a:pt x="32" y="0"/>
                </a:lnTo>
                <a:lnTo>
                  <a:pt x="24" y="0"/>
                </a:lnTo>
                <a:lnTo>
                  <a:pt x="8" y="0"/>
                </a:lnTo>
                <a:lnTo>
                  <a:pt x="0" y="24"/>
                </a:lnTo>
                <a:lnTo>
                  <a:pt x="8" y="56"/>
                </a:lnTo>
                <a:lnTo>
                  <a:pt x="16" y="56"/>
                </a:lnTo>
                <a:lnTo>
                  <a:pt x="40" y="4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7" name="Freeform 638"/>
          <p:cNvSpPr>
            <a:spLocks/>
          </p:cNvSpPr>
          <p:nvPr/>
        </p:nvSpPr>
        <p:spPr bwMode="auto">
          <a:xfrm>
            <a:off x="5133983" y="2074859"/>
            <a:ext cx="109538" cy="93662"/>
          </a:xfrm>
          <a:custGeom>
            <a:avLst/>
            <a:gdLst>
              <a:gd name="T0" fmla="*/ 2147483647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2147483647 w 56"/>
              <a:gd name="T7" fmla="*/ 2147483647 h 48"/>
              <a:gd name="T8" fmla="*/ 2147483647 w 56"/>
              <a:gd name="T9" fmla="*/ 0 h 48"/>
              <a:gd name="T10" fmla="*/ 2147483647 w 56"/>
              <a:gd name="T11" fmla="*/ 0 h 48"/>
              <a:gd name="T12" fmla="*/ 2147483647 w 56"/>
              <a:gd name="T13" fmla="*/ 0 h 48"/>
              <a:gd name="T14" fmla="*/ 2147483647 w 56"/>
              <a:gd name="T15" fmla="*/ 0 h 48"/>
              <a:gd name="T16" fmla="*/ 0 w 56"/>
              <a:gd name="T17" fmla="*/ 2147483647 h 48"/>
              <a:gd name="T18" fmla="*/ 0 w 56"/>
              <a:gd name="T19" fmla="*/ 2147483647 h 48"/>
              <a:gd name="T20" fmla="*/ 0 w 56"/>
              <a:gd name="T21" fmla="*/ 2147483647 h 48"/>
              <a:gd name="T22" fmla="*/ 2147483647 w 56"/>
              <a:gd name="T23" fmla="*/ 2147483647 h 48"/>
              <a:gd name="T24" fmla="*/ 2147483647 w 56"/>
              <a:gd name="T25" fmla="*/ 2147483647 h 48"/>
              <a:gd name="T26" fmla="*/ 2147483647 w 56"/>
              <a:gd name="T27" fmla="*/ 2147483647 h 48"/>
              <a:gd name="T28" fmla="*/ 2147483647 w 56"/>
              <a:gd name="T29" fmla="*/ 2147483647 h 48"/>
              <a:gd name="T30" fmla="*/ 2147483647 w 56"/>
              <a:gd name="T31" fmla="*/ 2147483647 h 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"/>
              <a:gd name="T49" fmla="*/ 0 h 48"/>
              <a:gd name="T50" fmla="*/ 56 w 56"/>
              <a:gd name="T51" fmla="*/ 48 h 4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" h="48">
                <a:moveTo>
                  <a:pt x="32" y="40"/>
                </a:moveTo>
                <a:lnTo>
                  <a:pt x="48" y="48"/>
                </a:lnTo>
                <a:lnTo>
                  <a:pt x="56" y="24"/>
                </a:lnTo>
                <a:lnTo>
                  <a:pt x="56" y="16"/>
                </a:lnTo>
                <a:lnTo>
                  <a:pt x="56" y="0"/>
                </a:lnTo>
                <a:lnTo>
                  <a:pt x="48" y="0"/>
                </a:lnTo>
                <a:lnTo>
                  <a:pt x="24" y="0"/>
                </a:lnTo>
                <a:lnTo>
                  <a:pt x="0" y="8"/>
                </a:lnTo>
                <a:lnTo>
                  <a:pt x="0" y="16"/>
                </a:lnTo>
                <a:lnTo>
                  <a:pt x="0" y="24"/>
                </a:lnTo>
                <a:lnTo>
                  <a:pt x="8" y="32"/>
                </a:lnTo>
                <a:lnTo>
                  <a:pt x="8" y="40"/>
                </a:lnTo>
                <a:lnTo>
                  <a:pt x="24" y="32"/>
                </a:lnTo>
                <a:lnTo>
                  <a:pt x="32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8" name="Freeform 639"/>
          <p:cNvSpPr>
            <a:spLocks/>
          </p:cNvSpPr>
          <p:nvPr/>
        </p:nvSpPr>
        <p:spPr bwMode="auto">
          <a:xfrm>
            <a:off x="4122746" y="3489321"/>
            <a:ext cx="155575" cy="107950"/>
          </a:xfrm>
          <a:custGeom>
            <a:avLst/>
            <a:gdLst>
              <a:gd name="T0" fmla="*/ 2147483647 w 80"/>
              <a:gd name="T1" fmla="*/ 2147483647 h 56"/>
              <a:gd name="T2" fmla="*/ 2147483647 w 80"/>
              <a:gd name="T3" fmla="*/ 2147483647 h 56"/>
              <a:gd name="T4" fmla="*/ 2147483647 w 80"/>
              <a:gd name="T5" fmla="*/ 2147483647 h 56"/>
              <a:gd name="T6" fmla="*/ 2147483647 w 80"/>
              <a:gd name="T7" fmla="*/ 2147483647 h 56"/>
              <a:gd name="T8" fmla="*/ 2147483647 w 80"/>
              <a:gd name="T9" fmla="*/ 2147483647 h 56"/>
              <a:gd name="T10" fmla="*/ 2147483647 w 80"/>
              <a:gd name="T11" fmla="*/ 2147483647 h 56"/>
              <a:gd name="T12" fmla="*/ 2147483647 w 80"/>
              <a:gd name="T13" fmla="*/ 2147483647 h 56"/>
              <a:gd name="T14" fmla="*/ 2147483647 w 80"/>
              <a:gd name="T15" fmla="*/ 2147483647 h 56"/>
              <a:gd name="T16" fmla="*/ 2147483647 w 80"/>
              <a:gd name="T17" fmla="*/ 2147483647 h 56"/>
              <a:gd name="T18" fmla="*/ 2147483647 w 80"/>
              <a:gd name="T19" fmla="*/ 2147483647 h 56"/>
              <a:gd name="T20" fmla="*/ 2147483647 w 80"/>
              <a:gd name="T21" fmla="*/ 2147483647 h 56"/>
              <a:gd name="T22" fmla="*/ 2147483647 w 80"/>
              <a:gd name="T23" fmla="*/ 0 h 56"/>
              <a:gd name="T24" fmla="*/ 2147483647 w 80"/>
              <a:gd name="T25" fmla="*/ 0 h 56"/>
              <a:gd name="T26" fmla="*/ 2147483647 w 80"/>
              <a:gd name="T27" fmla="*/ 0 h 56"/>
              <a:gd name="T28" fmla="*/ 0 w 80"/>
              <a:gd name="T29" fmla="*/ 2147483647 h 56"/>
              <a:gd name="T30" fmla="*/ 2147483647 w 80"/>
              <a:gd name="T31" fmla="*/ 2147483647 h 56"/>
              <a:gd name="T32" fmla="*/ 2147483647 w 80"/>
              <a:gd name="T33" fmla="*/ 2147483647 h 56"/>
              <a:gd name="T34" fmla="*/ 2147483647 w 80"/>
              <a:gd name="T35" fmla="*/ 2147483647 h 56"/>
              <a:gd name="T36" fmla="*/ 2147483647 w 80"/>
              <a:gd name="T37" fmla="*/ 2147483647 h 5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0"/>
              <a:gd name="T58" fmla="*/ 0 h 56"/>
              <a:gd name="T59" fmla="*/ 80 w 80"/>
              <a:gd name="T60" fmla="*/ 56 h 5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0" h="56">
                <a:moveTo>
                  <a:pt x="40" y="48"/>
                </a:moveTo>
                <a:lnTo>
                  <a:pt x="48" y="48"/>
                </a:lnTo>
                <a:lnTo>
                  <a:pt x="56" y="48"/>
                </a:lnTo>
                <a:lnTo>
                  <a:pt x="72" y="56"/>
                </a:lnTo>
                <a:lnTo>
                  <a:pt x="80" y="56"/>
                </a:lnTo>
                <a:lnTo>
                  <a:pt x="72" y="40"/>
                </a:lnTo>
                <a:lnTo>
                  <a:pt x="64" y="24"/>
                </a:lnTo>
                <a:lnTo>
                  <a:pt x="56" y="16"/>
                </a:lnTo>
                <a:lnTo>
                  <a:pt x="48" y="8"/>
                </a:lnTo>
                <a:lnTo>
                  <a:pt x="32" y="0"/>
                </a:lnTo>
                <a:lnTo>
                  <a:pt x="24" y="0"/>
                </a:lnTo>
                <a:lnTo>
                  <a:pt x="8" y="0"/>
                </a:lnTo>
                <a:lnTo>
                  <a:pt x="0" y="24"/>
                </a:lnTo>
                <a:lnTo>
                  <a:pt x="8" y="56"/>
                </a:lnTo>
                <a:lnTo>
                  <a:pt x="16" y="56"/>
                </a:lnTo>
                <a:lnTo>
                  <a:pt x="40" y="4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9" name="Freeform 640"/>
          <p:cNvSpPr>
            <a:spLocks/>
          </p:cNvSpPr>
          <p:nvPr/>
        </p:nvSpPr>
        <p:spPr bwMode="auto">
          <a:xfrm>
            <a:off x="4138621" y="3209921"/>
            <a:ext cx="295275" cy="325438"/>
          </a:xfrm>
          <a:custGeom>
            <a:avLst/>
            <a:gdLst>
              <a:gd name="T0" fmla="*/ 2147483647 w 152"/>
              <a:gd name="T1" fmla="*/ 2147483647 h 168"/>
              <a:gd name="T2" fmla="*/ 2147483647 w 152"/>
              <a:gd name="T3" fmla="*/ 2147483647 h 168"/>
              <a:gd name="T4" fmla="*/ 2147483647 w 152"/>
              <a:gd name="T5" fmla="*/ 2147483647 h 168"/>
              <a:gd name="T6" fmla="*/ 2147483647 w 152"/>
              <a:gd name="T7" fmla="*/ 2147483647 h 168"/>
              <a:gd name="T8" fmla="*/ 2147483647 w 152"/>
              <a:gd name="T9" fmla="*/ 2147483647 h 168"/>
              <a:gd name="T10" fmla="*/ 2147483647 w 152"/>
              <a:gd name="T11" fmla="*/ 2147483647 h 168"/>
              <a:gd name="T12" fmla="*/ 2147483647 w 152"/>
              <a:gd name="T13" fmla="*/ 2147483647 h 168"/>
              <a:gd name="T14" fmla="*/ 2147483647 w 152"/>
              <a:gd name="T15" fmla="*/ 2147483647 h 168"/>
              <a:gd name="T16" fmla="*/ 2147483647 w 152"/>
              <a:gd name="T17" fmla="*/ 2147483647 h 168"/>
              <a:gd name="T18" fmla="*/ 2147483647 w 152"/>
              <a:gd name="T19" fmla="*/ 2147483647 h 168"/>
              <a:gd name="T20" fmla="*/ 2147483647 w 152"/>
              <a:gd name="T21" fmla="*/ 2147483647 h 168"/>
              <a:gd name="T22" fmla="*/ 2147483647 w 152"/>
              <a:gd name="T23" fmla="*/ 0 h 168"/>
              <a:gd name="T24" fmla="*/ 2147483647 w 152"/>
              <a:gd name="T25" fmla="*/ 2147483647 h 168"/>
              <a:gd name="T26" fmla="*/ 2147483647 w 152"/>
              <a:gd name="T27" fmla="*/ 2147483647 h 168"/>
              <a:gd name="T28" fmla="*/ 2147483647 w 152"/>
              <a:gd name="T29" fmla="*/ 2147483647 h 168"/>
              <a:gd name="T30" fmla="*/ 2147483647 w 152"/>
              <a:gd name="T31" fmla="*/ 2147483647 h 168"/>
              <a:gd name="T32" fmla="*/ 2147483647 w 152"/>
              <a:gd name="T33" fmla="*/ 2147483647 h 168"/>
              <a:gd name="T34" fmla="*/ 0 w 152"/>
              <a:gd name="T35" fmla="*/ 2147483647 h 168"/>
              <a:gd name="T36" fmla="*/ 2147483647 w 152"/>
              <a:gd name="T37" fmla="*/ 2147483647 h 168"/>
              <a:gd name="T38" fmla="*/ 2147483647 w 152"/>
              <a:gd name="T39" fmla="*/ 2147483647 h 168"/>
              <a:gd name="T40" fmla="*/ 0 w 152"/>
              <a:gd name="T41" fmla="*/ 2147483647 h 168"/>
              <a:gd name="T42" fmla="*/ 2147483647 w 152"/>
              <a:gd name="T43" fmla="*/ 2147483647 h 168"/>
              <a:gd name="T44" fmla="*/ 2147483647 w 152"/>
              <a:gd name="T45" fmla="*/ 2147483647 h 16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52"/>
              <a:gd name="T70" fmla="*/ 0 h 168"/>
              <a:gd name="T71" fmla="*/ 152 w 152"/>
              <a:gd name="T72" fmla="*/ 168 h 16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52" h="168">
                <a:moveTo>
                  <a:pt x="24" y="144"/>
                </a:moveTo>
                <a:lnTo>
                  <a:pt x="40" y="152"/>
                </a:lnTo>
                <a:lnTo>
                  <a:pt x="48" y="160"/>
                </a:lnTo>
                <a:lnTo>
                  <a:pt x="56" y="168"/>
                </a:lnTo>
                <a:lnTo>
                  <a:pt x="72" y="152"/>
                </a:lnTo>
                <a:lnTo>
                  <a:pt x="80" y="160"/>
                </a:lnTo>
                <a:lnTo>
                  <a:pt x="136" y="160"/>
                </a:lnTo>
                <a:lnTo>
                  <a:pt x="152" y="152"/>
                </a:lnTo>
                <a:lnTo>
                  <a:pt x="144" y="144"/>
                </a:lnTo>
                <a:lnTo>
                  <a:pt x="128" y="32"/>
                </a:lnTo>
                <a:lnTo>
                  <a:pt x="144" y="32"/>
                </a:lnTo>
                <a:lnTo>
                  <a:pt x="104" y="0"/>
                </a:lnTo>
                <a:lnTo>
                  <a:pt x="104" y="16"/>
                </a:lnTo>
                <a:lnTo>
                  <a:pt x="64" y="16"/>
                </a:lnTo>
                <a:lnTo>
                  <a:pt x="64" y="48"/>
                </a:lnTo>
                <a:lnTo>
                  <a:pt x="56" y="56"/>
                </a:lnTo>
                <a:lnTo>
                  <a:pt x="48" y="80"/>
                </a:lnTo>
                <a:lnTo>
                  <a:pt x="0" y="80"/>
                </a:lnTo>
                <a:lnTo>
                  <a:pt x="8" y="104"/>
                </a:lnTo>
                <a:lnTo>
                  <a:pt x="8" y="136"/>
                </a:lnTo>
                <a:lnTo>
                  <a:pt x="0" y="144"/>
                </a:lnTo>
                <a:lnTo>
                  <a:pt x="16" y="144"/>
                </a:lnTo>
                <a:lnTo>
                  <a:pt x="24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0" name="Freeform 641"/>
          <p:cNvSpPr>
            <a:spLocks/>
          </p:cNvSpPr>
          <p:nvPr/>
        </p:nvSpPr>
        <p:spPr bwMode="auto">
          <a:xfrm>
            <a:off x="5149857" y="3084509"/>
            <a:ext cx="279400" cy="265112"/>
          </a:xfrm>
          <a:custGeom>
            <a:avLst/>
            <a:gdLst>
              <a:gd name="T0" fmla="*/ 0 w 144"/>
              <a:gd name="T1" fmla="*/ 2147483647 h 136"/>
              <a:gd name="T2" fmla="*/ 2147483647 w 144"/>
              <a:gd name="T3" fmla="*/ 2147483647 h 136"/>
              <a:gd name="T4" fmla="*/ 2147483647 w 144"/>
              <a:gd name="T5" fmla="*/ 2147483647 h 136"/>
              <a:gd name="T6" fmla="*/ 2147483647 w 144"/>
              <a:gd name="T7" fmla="*/ 2147483647 h 136"/>
              <a:gd name="T8" fmla="*/ 2147483647 w 144"/>
              <a:gd name="T9" fmla="*/ 2147483647 h 136"/>
              <a:gd name="T10" fmla="*/ 2147483647 w 144"/>
              <a:gd name="T11" fmla="*/ 2147483647 h 136"/>
              <a:gd name="T12" fmla="*/ 2147483647 w 144"/>
              <a:gd name="T13" fmla="*/ 2147483647 h 136"/>
              <a:gd name="T14" fmla="*/ 2147483647 w 144"/>
              <a:gd name="T15" fmla="*/ 2147483647 h 136"/>
              <a:gd name="T16" fmla="*/ 2147483647 w 144"/>
              <a:gd name="T17" fmla="*/ 2147483647 h 136"/>
              <a:gd name="T18" fmla="*/ 2147483647 w 144"/>
              <a:gd name="T19" fmla="*/ 2147483647 h 136"/>
              <a:gd name="T20" fmla="*/ 2147483647 w 144"/>
              <a:gd name="T21" fmla="*/ 2147483647 h 136"/>
              <a:gd name="T22" fmla="*/ 2147483647 w 144"/>
              <a:gd name="T23" fmla="*/ 2147483647 h 136"/>
              <a:gd name="T24" fmla="*/ 2147483647 w 144"/>
              <a:gd name="T25" fmla="*/ 2147483647 h 136"/>
              <a:gd name="T26" fmla="*/ 2147483647 w 144"/>
              <a:gd name="T27" fmla="*/ 0 h 136"/>
              <a:gd name="T28" fmla="*/ 2147483647 w 144"/>
              <a:gd name="T29" fmla="*/ 2147483647 h 136"/>
              <a:gd name="T30" fmla="*/ 2147483647 w 144"/>
              <a:gd name="T31" fmla="*/ 2147483647 h 136"/>
              <a:gd name="T32" fmla="*/ 2147483647 w 144"/>
              <a:gd name="T33" fmla="*/ 0 h 136"/>
              <a:gd name="T34" fmla="*/ 2147483647 w 144"/>
              <a:gd name="T35" fmla="*/ 2147483647 h 136"/>
              <a:gd name="T36" fmla="*/ 2147483647 w 144"/>
              <a:gd name="T37" fmla="*/ 0 h 136"/>
              <a:gd name="T38" fmla="*/ 2147483647 w 144"/>
              <a:gd name="T39" fmla="*/ 0 h 136"/>
              <a:gd name="T40" fmla="*/ 2147483647 w 144"/>
              <a:gd name="T41" fmla="*/ 2147483647 h 136"/>
              <a:gd name="T42" fmla="*/ 0 w 144"/>
              <a:gd name="T43" fmla="*/ 2147483647 h 1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44"/>
              <a:gd name="T67" fmla="*/ 0 h 136"/>
              <a:gd name="T68" fmla="*/ 144 w 144"/>
              <a:gd name="T69" fmla="*/ 136 h 1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44" h="136">
                <a:moveTo>
                  <a:pt x="0" y="16"/>
                </a:moveTo>
                <a:lnTo>
                  <a:pt x="8" y="32"/>
                </a:lnTo>
                <a:lnTo>
                  <a:pt x="8" y="40"/>
                </a:lnTo>
                <a:lnTo>
                  <a:pt x="8" y="136"/>
                </a:lnTo>
                <a:lnTo>
                  <a:pt x="16" y="136"/>
                </a:lnTo>
                <a:lnTo>
                  <a:pt x="120" y="136"/>
                </a:lnTo>
                <a:lnTo>
                  <a:pt x="136" y="128"/>
                </a:lnTo>
                <a:lnTo>
                  <a:pt x="144" y="120"/>
                </a:lnTo>
                <a:lnTo>
                  <a:pt x="136" y="88"/>
                </a:lnTo>
                <a:lnTo>
                  <a:pt x="120" y="56"/>
                </a:lnTo>
                <a:lnTo>
                  <a:pt x="96" y="32"/>
                </a:lnTo>
                <a:lnTo>
                  <a:pt x="128" y="48"/>
                </a:lnTo>
                <a:lnTo>
                  <a:pt x="136" y="32"/>
                </a:lnTo>
                <a:lnTo>
                  <a:pt x="120" y="0"/>
                </a:lnTo>
                <a:lnTo>
                  <a:pt x="112" y="8"/>
                </a:lnTo>
                <a:lnTo>
                  <a:pt x="88" y="8"/>
                </a:lnTo>
                <a:lnTo>
                  <a:pt x="80" y="0"/>
                </a:lnTo>
                <a:lnTo>
                  <a:pt x="48" y="8"/>
                </a:lnTo>
                <a:lnTo>
                  <a:pt x="24" y="0"/>
                </a:ln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1" name="Freeform 642"/>
          <p:cNvSpPr>
            <a:spLocks/>
          </p:cNvSpPr>
          <p:nvPr/>
        </p:nvSpPr>
        <p:spPr bwMode="auto">
          <a:xfrm>
            <a:off x="4776795" y="3038471"/>
            <a:ext cx="404812" cy="388938"/>
          </a:xfrm>
          <a:custGeom>
            <a:avLst/>
            <a:gdLst>
              <a:gd name="T0" fmla="*/ 2147483647 w 208"/>
              <a:gd name="T1" fmla="*/ 2147483647 h 200"/>
              <a:gd name="T2" fmla="*/ 2147483647 w 208"/>
              <a:gd name="T3" fmla="*/ 2147483647 h 200"/>
              <a:gd name="T4" fmla="*/ 2147483647 w 208"/>
              <a:gd name="T5" fmla="*/ 2147483647 h 200"/>
              <a:gd name="T6" fmla="*/ 0 w 208"/>
              <a:gd name="T7" fmla="*/ 2147483647 h 200"/>
              <a:gd name="T8" fmla="*/ 0 w 208"/>
              <a:gd name="T9" fmla="*/ 2147483647 h 200"/>
              <a:gd name="T10" fmla="*/ 2147483647 w 208"/>
              <a:gd name="T11" fmla="*/ 2147483647 h 200"/>
              <a:gd name="T12" fmla="*/ 2147483647 w 208"/>
              <a:gd name="T13" fmla="*/ 2147483647 h 200"/>
              <a:gd name="T14" fmla="*/ 2147483647 w 208"/>
              <a:gd name="T15" fmla="*/ 2147483647 h 200"/>
              <a:gd name="T16" fmla="*/ 2147483647 w 208"/>
              <a:gd name="T17" fmla="*/ 2147483647 h 200"/>
              <a:gd name="T18" fmla="*/ 2147483647 w 208"/>
              <a:gd name="T19" fmla="*/ 2147483647 h 200"/>
              <a:gd name="T20" fmla="*/ 2147483647 w 208"/>
              <a:gd name="T21" fmla="*/ 2147483647 h 200"/>
              <a:gd name="T22" fmla="*/ 2147483647 w 208"/>
              <a:gd name="T23" fmla="*/ 2147483647 h 200"/>
              <a:gd name="T24" fmla="*/ 2147483647 w 208"/>
              <a:gd name="T25" fmla="*/ 2147483647 h 200"/>
              <a:gd name="T26" fmla="*/ 2147483647 w 208"/>
              <a:gd name="T27" fmla="*/ 2147483647 h 200"/>
              <a:gd name="T28" fmla="*/ 2147483647 w 208"/>
              <a:gd name="T29" fmla="*/ 2147483647 h 200"/>
              <a:gd name="T30" fmla="*/ 2147483647 w 208"/>
              <a:gd name="T31" fmla="*/ 2147483647 h 200"/>
              <a:gd name="T32" fmla="*/ 2147483647 w 208"/>
              <a:gd name="T33" fmla="*/ 2147483647 h 200"/>
              <a:gd name="T34" fmla="*/ 2147483647 w 208"/>
              <a:gd name="T35" fmla="*/ 2147483647 h 200"/>
              <a:gd name="T36" fmla="*/ 2147483647 w 208"/>
              <a:gd name="T37" fmla="*/ 2147483647 h 200"/>
              <a:gd name="T38" fmla="*/ 2147483647 w 208"/>
              <a:gd name="T39" fmla="*/ 2147483647 h 200"/>
              <a:gd name="T40" fmla="*/ 2147483647 w 208"/>
              <a:gd name="T41" fmla="*/ 2147483647 h 200"/>
              <a:gd name="T42" fmla="*/ 2147483647 w 208"/>
              <a:gd name="T43" fmla="*/ 2147483647 h 200"/>
              <a:gd name="T44" fmla="*/ 2147483647 w 208"/>
              <a:gd name="T45" fmla="*/ 2147483647 h 200"/>
              <a:gd name="T46" fmla="*/ 2147483647 w 208"/>
              <a:gd name="T47" fmla="*/ 2147483647 h 200"/>
              <a:gd name="T48" fmla="*/ 2147483647 w 208"/>
              <a:gd name="T49" fmla="*/ 2147483647 h 200"/>
              <a:gd name="T50" fmla="*/ 2147483647 w 208"/>
              <a:gd name="T51" fmla="*/ 2147483647 h 200"/>
              <a:gd name="T52" fmla="*/ 2147483647 w 208"/>
              <a:gd name="T53" fmla="*/ 2147483647 h 200"/>
              <a:gd name="T54" fmla="*/ 2147483647 w 208"/>
              <a:gd name="T55" fmla="*/ 2147483647 h 200"/>
              <a:gd name="T56" fmla="*/ 2147483647 w 208"/>
              <a:gd name="T57" fmla="*/ 2147483647 h 200"/>
              <a:gd name="T58" fmla="*/ 2147483647 w 208"/>
              <a:gd name="T59" fmla="*/ 2147483647 h 200"/>
              <a:gd name="T60" fmla="*/ 2147483647 w 208"/>
              <a:gd name="T61" fmla="*/ 2147483647 h 200"/>
              <a:gd name="T62" fmla="*/ 2147483647 w 208"/>
              <a:gd name="T63" fmla="*/ 0 h 200"/>
              <a:gd name="T64" fmla="*/ 2147483647 w 208"/>
              <a:gd name="T65" fmla="*/ 2147483647 h 200"/>
              <a:gd name="T66" fmla="*/ 2147483647 w 208"/>
              <a:gd name="T67" fmla="*/ 2147483647 h 20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08"/>
              <a:gd name="T103" fmla="*/ 0 h 200"/>
              <a:gd name="T104" fmla="*/ 208 w 208"/>
              <a:gd name="T105" fmla="*/ 200 h 20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08" h="200">
                <a:moveTo>
                  <a:pt x="16" y="24"/>
                </a:moveTo>
                <a:lnTo>
                  <a:pt x="8" y="32"/>
                </a:lnTo>
                <a:lnTo>
                  <a:pt x="8" y="40"/>
                </a:lnTo>
                <a:lnTo>
                  <a:pt x="0" y="48"/>
                </a:lnTo>
                <a:lnTo>
                  <a:pt x="0" y="112"/>
                </a:lnTo>
                <a:lnTo>
                  <a:pt x="24" y="136"/>
                </a:lnTo>
                <a:lnTo>
                  <a:pt x="32" y="136"/>
                </a:lnTo>
                <a:lnTo>
                  <a:pt x="64" y="144"/>
                </a:lnTo>
                <a:lnTo>
                  <a:pt x="72" y="152"/>
                </a:lnTo>
                <a:lnTo>
                  <a:pt x="88" y="144"/>
                </a:lnTo>
                <a:lnTo>
                  <a:pt x="184" y="192"/>
                </a:lnTo>
                <a:lnTo>
                  <a:pt x="192" y="200"/>
                </a:lnTo>
                <a:lnTo>
                  <a:pt x="192" y="184"/>
                </a:lnTo>
                <a:lnTo>
                  <a:pt x="200" y="184"/>
                </a:lnTo>
                <a:lnTo>
                  <a:pt x="208" y="160"/>
                </a:lnTo>
                <a:lnTo>
                  <a:pt x="200" y="160"/>
                </a:lnTo>
                <a:lnTo>
                  <a:pt x="200" y="64"/>
                </a:lnTo>
                <a:lnTo>
                  <a:pt x="200" y="56"/>
                </a:lnTo>
                <a:lnTo>
                  <a:pt x="192" y="40"/>
                </a:lnTo>
                <a:lnTo>
                  <a:pt x="200" y="32"/>
                </a:lnTo>
                <a:lnTo>
                  <a:pt x="200" y="24"/>
                </a:lnTo>
                <a:lnTo>
                  <a:pt x="192" y="16"/>
                </a:lnTo>
                <a:lnTo>
                  <a:pt x="176" y="8"/>
                </a:lnTo>
                <a:lnTo>
                  <a:pt x="160" y="8"/>
                </a:lnTo>
                <a:lnTo>
                  <a:pt x="136" y="16"/>
                </a:lnTo>
                <a:lnTo>
                  <a:pt x="136" y="32"/>
                </a:lnTo>
                <a:lnTo>
                  <a:pt x="112" y="40"/>
                </a:lnTo>
                <a:lnTo>
                  <a:pt x="96" y="24"/>
                </a:lnTo>
                <a:lnTo>
                  <a:pt x="88" y="16"/>
                </a:lnTo>
                <a:lnTo>
                  <a:pt x="80" y="8"/>
                </a:lnTo>
                <a:lnTo>
                  <a:pt x="48" y="8"/>
                </a:lnTo>
                <a:lnTo>
                  <a:pt x="32" y="0"/>
                </a:lnTo>
                <a:lnTo>
                  <a:pt x="32" y="8"/>
                </a:lnTo>
                <a:lnTo>
                  <a:pt x="16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2" name="Freeform 643"/>
          <p:cNvSpPr>
            <a:spLocks/>
          </p:cNvSpPr>
          <p:nvPr/>
        </p:nvSpPr>
        <p:spPr bwMode="auto">
          <a:xfrm>
            <a:off x="4730757" y="2914648"/>
            <a:ext cx="107950" cy="201613"/>
          </a:xfrm>
          <a:custGeom>
            <a:avLst/>
            <a:gdLst>
              <a:gd name="T0" fmla="*/ 2147483647 w 56"/>
              <a:gd name="T1" fmla="*/ 2147483647 h 104"/>
              <a:gd name="T2" fmla="*/ 2147483647 w 56"/>
              <a:gd name="T3" fmla="*/ 2147483647 h 104"/>
              <a:gd name="T4" fmla="*/ 2147483647 w 56"/>
              <a:gd name="T5" fmla="*/ 2147483647 h 104"/>
              <a:gd name="T6" fmla="*/ 0 w 56"/>
              <a:gd name="T7" fmla="*/ 2147483647 h 104"/>
              <a:gd name="T8" fmla="*/ 0 w 56"/>
              <a:gd name="T9" fmla="*/ 2147483647 h 104"/>
              <a:gd name="T10" fmla="*/ 2147483647 w 56"/>
              <a:gd name="T11" fmla="*/ 2147483647 h 104"/>
              <a:gd name="T12" fmla="*/ 2147483647 w 56"/>
              <a:gd name="T13" fmla="*/ 2147483647 h 104"/>
              <a:gd name="T14" fmla="*/ 2147483647 w 56"/>
              <a:gd name="T15" fmla="*/ 2147483647 h 104"/>
              <a:gd name="T16" fmla="*/ 2147483647 w 56"/>
              <a:gd name="T17" fmla="*/ 2147483647 h 104"/>
              <a:gd name="T18" fmla="*/ 2147483647 w 56"/>
              <a:gd name="T19" fmla="*/ 2147483647 h 104"/>
              <a:gd name="T20" fmla="*/ 2147483647 w 56"/>
              <a:gd name="T21" fmla="*/ 2147483647 h 104"/>
              <a:gd name="T22" fmla="*/ 2147483647 w 56"/>
              <a:gd name="T23" fmla="*/ 2147483647 h 104"/>
              <a:gd name="T24" fmla="*/ 2147483647 w 56"/>
              <a:gd name="T25" fmla="*/ 2147483647 h 104"/>
              <a:gd name="T26" fmla="*/ 2147483647 w 56"/>
              <a:gd name="T27" fmla="*/ 2147483647 h 104"/>
              <a:gd name="T28" fmla="*/ 2147483647 w 56"/>
              <a:gd name="T29" fmla="*/ 2147483647 h 104"/>
              <a:gd name="T30" fmla="*/ 2147483647 w 56"/>
              <a:gd name="T31" fmla="*/ 2147483647 h 104"/>
              <a:gd name="T32" fmla="*/ 2147483647 w 56"/>
              <a:gd name="T33" fmla="*/ 2147483647 h 104"/>
              <a:gd name="T34" fmla="*/ 2147483647 w 56"/>
              <a:gd name="T35" fmla="*/ 2147483647 h 104"/>
              <a:gd name="T36" fmla="*/ 2147483647 w 56"/>
              <a:gd name="T37" fmla="*/ 0 h 104"/>
              <a:gd name="T38" fmla="*/ 2147483647 w 56"/>
              <a:gd name="T39" fmla="*/ 0 h 104"/>
              <a:gd name="T40" fmla="*/ 2147483647 w 56"/>
              <a:gd name="T41" fmla="*/ 2147483647 h 10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6"/>
              <a:gd name="T64" fmla="*/ 0 h 104"/>
              <a:gd name="T65" fmla="*/ 56 w 56"/>
              <a:gd name="T66" fmla="*/ 104 h 10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6" h="104">
                <a:moveTo>
                  <a:pt x="16" y="8"/>
                </a:moveTo>
                <a:lnTo>
                  <a:pt x="16" y="24"/>
                </a:lnTo>
                <a:lnTo>
                  <a:pt x="16" y="40"/>
                </a:lnTo>
                <a:lnTo>
                  <a:pt x="0" y="56"/>
                </a:lnTo>
                <a:lnTo>
                  <a:pt x="0" y="64"/>
                </a:lnTo>
                <a:lnTo>
                  <a:pt x="8" y="72"/>
                </a:lnTo>
                <a:lnTo>
                  <a:pt x="16" y="72"/>
                </a:lnTo>
                <a:lnTo>
                  <a:pt x="24" y="80"/>
                </a:lnTo>
                <a:lnTo>
                  <a:pt x="24" y="96"/>
                </a:lnTo>
                <a:lnTo>
                  <a:pt x="32" y="104"/>
                </a:lnTo>
                <a:lnTo>
                  <a:pt x="32" y="96"/>
                </a:lnTo>
                <a:lnTo>
                  <a:pt x="40" y="88"/>
                </a:lnTo>
                <a:lnTo>
                  <a:pt x="56" y="72"/>
                </a:lnTo>
                <a:lnTo>
                  <a:pt x="56" y="64"/>
                </a:lnTo>
                <a:lnTo>
                  <a:pt x="40" y="56"/>
                </a:lnTo>
                <a:lnTo>
                  <a:pt x="32" y="48"/>
                </a:lnTo>
                <a:lnTo>
                  <a:pt x="48" y="24"/>
                </a:lnTo>
                <a:lnTo>
                  <a:pt x="40" y="8"/>
                </a:lnTo>
                <a:lnTo>
                  <a:pt x="24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3" name="Freeform 644"/>
          <p:cNvSpPr>
            <a:spLocks/>
          </p:cNvSpPr>
          <p:nvPr/>
        </p:nvSpPr>
        <p:spPr bwMode="auto">
          <a:xfrm>
            <a:off x="4230696" y="2960684"/>
            <a:ext cx="295275" cy="233362"/>
          </a:xfrm>
          <a:custGeom>
            <a:avLst/>
            <a:gdLst>
              <a:gd name="T0" fmla="*/ 2147483647 w 152"/>
              <a:gd name="T1" fmla="*/ 2147483647 h 120"/>
              <a:gd name="T2" fmla="*/ 2147483647 w 152"/>
              <a:gd name="T3" fmla="*/ 2147483647 h 120"/>
              <a:gd name="T4" fmla="*/ 2147483647 w 152"/>
              <a:gd name="T5" fmla="*/ 2147483647 h 120"/>
              <a:gd name="T6" fmla="*/ 2147483647 w 152"/>
              <a:gd name="T7" fmla="*/ 2147483647 h 120"/>
              <a:gd name="T8" fmla="*/ 2147483647 w 152"/>
              <a:gd name="T9" fmla="*/ 2147483647 h 120"/>
              <a:gd name="T10" fmla="*/ 2147483647 w 152"/>
              <a:gd name="T11" fmla="*/ 2147483647 h 120"/>
              <a:gd name="T12" fmla="*/ 2147483647 w 152"/>
              <a:gd name="T13" fmla="*/ 2147483647 h 120"/>
              <a:gd name="T14" fmla="*/ 2147483647 w 152"/>
              <a:gd name="T15" fmla="*/ 2147483647 h 120"/>
              <a:gd name="T16" fmla="*/ 2147483647 w 152"/>
              <a:gd name="T17" fmla="*/ 2147483647 h 120"/>
              <a:gd name="T18" fmla="*/ 2147483647 w 152"/>
              <a:gd name="T19" fmla="*/ 2147483647 h 120"/>
              <a:gd name="T20" fmla="*/ 2147483647 w 152"/>
              <a:gd name="T21" fmla="*/ 2147483647 h 120"/>
              <a:gd name="T22" fmla="*/ 2147483647 w 152"/>
              <a:gd name="T23" fmla="*/ 2147483647 h 120"/>
              <a:gd name="T24" fmla="*/ 2147483647 w 152"/>
              <a:gd name="T25" fmla="*/ 2147483647 h 120"/>
              <a:gd name="T26" fmla="*/ 2147483647 w 152"/>
              <a:gd name="T27" fmla="*/ 0 h 120"/>
              <a:gd name="T28" fmla="*/ 2147483647 w 152"/>
              <a:gd name="T29" fmla="*/ 2147483647 h 120"/>
              <a:gd name="T30" fmla="*/ 2147483647 w 152"/>
              <a:gd name="T31" fmla="*/ 2147483647 h 120"/>
              <a:gd name="T32" fmla="*/ 2147483647 w 152"/>
              <a:gd name="T33" fmla="*/ 2147483647 h 120"/>
              <a:gd name="T34" fmla="*/ 2147483647 w 152"/>
              <a:gd name="T35" fmla="*/ 2147483647 h 120"/>
              <a:gd name="T36" fmla="*/ 2147483647 w 152"/>
              <a:gd name="T37" fmla="*/ 2147483647 h 120"/>
              <a:gd name="T38" fmla="*/ 0 w 152"/>
              <a:gd name="T39" fmla="*/ 2147483647 h 120"/>
              <a:gd name="T40" fmla="*/ 2147483647 w 152"/>
              <a:gd name="T41" fmla="*/ 2147483647 h 120"/>
              <a:gd name="T42" fmla="*/ 2147483647 w 152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2"/>
              <a:gd name="T67" fmla="*/ 0 h 120"/>
              <a:gd name="T68" fmla="*/ 152 w 152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2" h="120">
                <a:moveTo>
                  <a:pt x="56" y="104"/>
                </a:moveTo>
                <a:lnTo>
                  <a:pt x="72" y="96"/>
                </a:lnTo>
                <a:lnTo>
                  <a:pt x="96" y="80"/>
                </a:lnTo>
                <a:lnTo>
                  <a:pt x="120" y="72"/>
                </a:lnTo>
                <a:lnTo>
                  <a:pt x="120" y="64"/>
                </a:lnTo>
                <a:lnTo>
                  <a:pt x="128" y="56"/>
                </a:lnTo>
                <a:lnTo>
                  <a:pt x="144" y="56"/>
                </a:lnTo>
                <a:lnTo>
                  <a:pt x="152" y="48"/>
                </a:lnTo>
                <a:lnTo>
                  <a:pt x="144" y="32"/>
                </a:lnTo>
                <a:lnTo>
                  <a:pt x="144" y="8"/>
                </a:lnTo>
                <a:lnTo>
                  <a:pt x="136" y="8"/>
                </a:lnTo>
                <a:lnTo>
                  <a:pt x="120" y="8"/>
                </a:lnTo>
                <a:lnTo>
                  <a:pt x="112" y="8"/>
                </a:lnTo>
                <a:lnTo>
                  <a:pt x="96" y="0"/>
                </a:lnTo>
                <a:lnTo>
                  <a:pt x="80" y="24"/>
                </a:lnTo>
                <a:lnTo>
                  <a:pt x="64" y="40"/>
                </a:lnTo>
                <a:lnTo>
                  <a:pt x="48" y="64"/>
                </a:lnTo>
                <a:lnTo>
                  <a:pt x="40" y="96"/>
                </a:lnTo>
                <a:lnTo>
                  <a:pt x="8" y="112"/>
                </a:lnTo>
                <a:lnTo>
                  <a:pt x="0" y="120"/>
                </a:lnTo>
                <a:lnTo>
                  <a:pt x="56" y="120"/>
                </a:lnTo>
                <a:lnTo>
                  <a:pt x="56" y="10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4" name="Freeform 645"/>
          <p:cNvSpPr>
            <a:spLocks/>
          </p:cNvSpPr>
          <p:nvPr/>
        </p:nvSpPr>
        <p:spPr bwMode="auto">
          <a:xfrm>
            <a:off x="4730757" y="2914648"/>
            <a:ext cx="107950" cy="201613"/>
          </a:xfrm>
          <a:custGeom>
            <a:avLst/>
            <a:gdLst>
              <a:gd name="T0" fmla="*/ 2147483647 w 56"/>
              <a:gd name="T1" fmla="*/ 2147483647 h 104"/>
              <a:gd name="T2" fmla="*/ 2147483647 w 56"/>
              <a:gd name="T3" fmla="*/ 2147483647 h 104"/>
              <a:gd name="T4" fmla="*/ 2147483647 w 56"/>
              <a:gd name="T5" fmla="*/ 2147483647 h 104"/>
              <a:gd name="T6" fmla="*/ 0 w 56"/>
              <a:gd name="T7" fmla="*/ 2147483647 h 104"/>
              <a:gd name="T8" fmla="*/ 0 w 56"/>
              <a:gd name="T9" fmla="*/ 2147483647 h 104"/>
              <a:gd name="T10" fmla="*/ 2147483647 w 56"/>
              <a:gd name="T11" fmla="*/ 2147483647 h 104"/>
              <a:gd name="T12" fmla="*/ 2147483647 w 56"/>
              <a:gd name="T13" fmla="*/ 2147483647 h 104"/>
              <a:gd name="T14" fmla="*/ 2147483647 w 56"/>
              <a:gd name="T15" fmla="*/ 2147483647 h 104"/>
              <a:gd name="T16" fmla="*/ 2147483647 w 56"/>
              <a:gd name="T17" fmla="*/ 2147483647 h 104"/>
              <a:gd name="T18" fmla="*/ 2147483647 w 56"/>
              <a:gd name="T19" fmla="*/ 2147483647 h 104"/>
              <a:gd name="T20" fmla="*/ 2147483647 w 56"/>
              <a:gd name="T21" fmla="*/ 2147483647 h 104"/>
              <a:gd name="T22" fmla="*/ 2147483647 w 56"/>
              <a:gd name="T23" fmla="*/ 2147483647 h 104"/>
              <a:gd name="T24" fmla="*/ 2147483647 w 56"/>
              <a:gd name="T25" fmla="*/ 2147483647 h 104"/>
              <a:gd name="T26" fmla="*/ 2147483647 w 56"/>
              <a:gd name="T27" fmla="*/ 2147483647 h 104"/>
              <a:gd name="T28" fmla="*/ 2147483647 w 56"/>
              <a:gd name="T29" fmla="*/ 2147483647 h 104"/>
              <a:gd name="T30" fmla="*/ 2147483647 w 56"/>
              <a:gd name="T31" fmla="*/ 2147483647 h 104"/>
              <a:gd name="T32" fmla="*/ 2147483647 w 56"/>
              <a:gd name="T33" fmla="*/ 2147483647 h 104"/>
              <a:gd name="T34" fmla="*/ 2147483647 w 56"/>
              <a:gd name="T35" fmla="*/ 2147483647 h 104"/>
              <a:gd name="T36" fmla="*/ 2147483647 w 56"/>
              <a:gd name="T37" fmla="*/ 0 h 104"/>
              <a:gd name="T38" fmla="*/ 2147483647 w 56"/>
              <a:gd name="T39" fmla="*/ 0 h 104"/>
              <a:gd name="T40" fmla="*/ 2147483647 w 56"/>
              <a:gd name="T41" fmla="*/ 2147483647 h 104"/>
              <a:gd name="T42" fmla="*/ 2147483647 w 56"/>
              <a:gd name="T43" fmla="*/ 2147483647 h 10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104"/>
              <a:gd name="T68" fmla="*/ 56 w 56"/>
              <a:gd name="T69" fmla="*/ 104 h 104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104">
                <a:moveTo>
                  <a:pt x="16" y="8"/>
                </a:moveTo>
                <a:lnTo>
                  <a:pt x="16" y="24"/>
                </a:lnTo>
                <a:lnTo>
                  <a:pt x="16" y="40"/>
                </a:lnTo>
                <a:lnTo>
                  <a:pt x="0" y="56"/>
                </a:lnTo>
                <a:lnTo>
                  <a:pt x="0" y="64"/>
                </a:lnTo>
                <a:lnTo>
                  <a:pt x="8" y="72"/>
                </a:lnTo>
                <a:lnTo>
                  <a:pt x="16" y="72"/>
                </a:lnTo>
                <a:lnTo>
                  <a:pt x="24" y="80"/>
                </a:lnTo>
                <a:lnTo>
                  <a:pt x="24" y="96"/>
                </a:lnTo>
                <a:lnTo>
                  <a:pt x="32" y="104"/>
                </a:lnTo>
                <a:lnTo>
                  <a:pt x="32" y="96"/>
                </a:lnTo>
                <a:lnTo>
                  <a:pt x="40" y="88"/>
                </a:lnTo>
                <a:lnTo>
                  <a:pt x="56" y="72"/>
                </a:lnTo>
                <a:lnTo>
                  <a:pt x="56" y="64"/>
                </a:lnTo>
                <a:lnTo>
                  <a:pt x="40" y="56"/>
                </a:lnTo>
                <a:lnTo>
                  <a:pt x="32" y="48"/>
                </a:lnTo>
                <a:lnTo>
                  <a:pt x="48" y="24"/>
                </a:lnTo>
                <a:lnTo>
                  <a:pt x="40" y="8"/>
                </a:lnTo>
                <a:lnTo>
                  <a:pt x="24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gradFill>
            <a:gsLst>
              <a:gs pos="69000">
                <a:schemeClr val="bg1">
                  <a:lumMod val="65000"/>
                </a:schemeClr>
              </a:gs>
              <a:gs pos="70000">
                <a:srgbClr val="FFC000"/>
              </a:gs>
              <a:gs pos="80000">
                <a:srgbClr val="00B050"/>
              </a:gs>
            </a:gsLst>
            <a:lin ang="1560000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5" name="Freeform 646"/>
          <p:cNvSpPr>
            <a:spLocks/>
          </p:cNvSpPr>
          <p:nvPr/>
        </p:nvSpPr>
        <p:spPr bwMode="auto">
          <a:xfrm>
            <a:off x="4230696" y="2960684"/>
            <a:ext cx="295275" cy="233362"/>
          </a:xfrm>
          <a:custGeom>
            <a:avLst/>
            <a:gdLst>
              <a:gd name="T0" fmla="*/ 2147483647 w 152"/>
              <a:gd name="T1" fmla="*/ 2147483647 h 120"/>
              <a:gd name="T2" fmla="*/ 2147483647 w 152"/>
              <a:gd name="T3" fmla="*/ 2147483647 h 120"/>
              <a:gd name="T4" fmla="*/ 2147483647 w 152"/>
              <a:gd name="T5" fmla="*/ 2147483647 h 120"/>
              <a:gd name="T6" fmla="*/ 2147483647 w 152"/>
              <a:gd name="T7" fmla="*/ 2147483647 h 120"/>
              <a:gd name="T8" fmla="*/ 2147483647 w 152"/>
              <a:gd name="T9" fmla="*/ 2147483647 h 120"/>
              <a:gd name="T10" fmla="*/ 2147483647 w 152"/>
              <a:gd name="T11" fmla="*/ 2147483647 h 120"/>
              <a:gd name="T12" fmla="*/ 2147483647 w 152"/>
              <a:gd name="T13" fmla="*/ 2147483647 h 120"/>
              <a:gd name="T14" fmla="*/ 2147483647 w 152"/>
              <a:gd name="T15" fmla="*/ 2147483647 h 120"/>
              <a:gd name="T16" fmla="*/ 2147483647 w 152"/>
              <a:gd name="T17" fmla="*/ 2147483647 h 120"/>
              <a:gd name="T18" fmla="*/ 2147483647 w 152"/>
              <a:gd name="T19" fmla="*/ 2147483647 h 120"/>
              <a:gd name="T20" fmla="*/ 2147483647 w 152"/>
              <a:gd name="T21" fmla="*/ 2147483647 h 120"/>
              <a:gd name="T22" fmla="*/ 2147483647 w 152"/>
              <a:gd name="T23" fmla="*/ 2147483647 h 120"/>
              <a:gd name="T24" fmla="*/ 2147483647 w 152"/>
              <a:gd name="T25" fmla="*/ 2147483647 h 120"/>
              <a:gd name="T26" fmla="*/ 2147483647 w 152"/>
              <a:gd name="T27" fmla="*/ 0 h 120"/>
              <a:gd name="T28" fmla="*/ 2147483647 w 152"/>
              <a:gd name="T29" fmla="*/ 2147483647 h 120"/>
              <a:gd name="T30" fmla="*/ 2147483647 w 152"/>
              <a:gd name="T31" fmla="*/ 2147483647 h 120"/>
              <a:gd name="T32" fmla="*/ 2147483647 w 152"/>
              <a:gd name="T33" fmla="*/ 2147483647 h 120"/>
              <a:gd name="T34" fmla="*/ 2147483647 w 152"/>
              <a:gd name="T35" fmla="*/ 2147483647 h 120"/>
              <a:gd name="T36" fmla="*/ 2147483647 w 152"/>
              <a:gd name="T37" fmla="*/ 2147483647 h 120"/>
              <a:gd name="T38" fmla="*/ 0 w 152"/>
              <a:gd name="T39" fmla="*/ 2147483647 h 120"/>
              <a:gd name="T40" fmla="*/ 2147483647 w 152"/>
              <a:gd name="T41" fmla="*/ 2147483647 h 120"/>
              <a:gd name="T42" fmla="*/ 2147483647 w 152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2"/>
              <a:gd name="T67" fmla="*/ 0 h 120"/>
              <a:gd name="T68" fmla="*/ 152 w 152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2" h="120">
                <a:moveTo>
                  <a:pt x="56" y="104"/>
                </a:moveTo>
                <a:lnTo>
                  <a:pt x="72" y="96"/>
                </a:lnTo>
                <a:lnTo>
                  <a:pt x="96" y="80"/>
                </a:lnTo>
                <a:lnTo>
                  <a:pt x="120" y="72"/>
                </a:lnTo>
                <a:lnTo>
                  <a:pt x="120" y="64"/>
                </a:lnTo>
                <a:lnTo>
                  <a:pt x="128" y="56"/>
                </a:lnTo>
                <a:lnTo>
                  <a:pt x="144" y="56"/>
                </a:lnTo>
                <a:lnTo>
                  <a:pt x="152" y="48"/>
                </a:lnTo>
                <a:lnTo>
                  <a:pt x="144" y="32"/>
                </a:lnTo>
                <a:lnTo>
                  <a:pt x="144" y="8"/>
                </a:lnTo>
                <a:lnTo>
                  <a:pt x="136" y="8"/>
                </a:lnTo>
                <a:lnTo>
                  <a:pt x="120" y="8"/>
                </a:lnTo>
                <a:lnTo>
                  <a:pt x="112" y="8"/>
                </a:lnTo>
                <a:lnTo>
                  <a:pt x="96" y="0"/>
                </a:lnTo>
                <a:lnTo>
                  <a:pt x="80" y="24"/>
                </a:lnTo>
                <a:lnTo>
                  <a:pt x="64" y="40"/>
                </a:lnTo>
                <a:lnTo>
                  <a:pt x="48" y="64"/>
                </a:lnTo>
                <a:lnTo>
                  <a:pt x="40" y="96"/>
                </a:lnTo>
                <a:lnTo>
                  <a:pt x="8" y="112"/>
                </a:lnTo>
                <a:lnTo>
                  <a:pt x="0" y="120"/>
                </a:lnTo>
                <a:lnTo>
                  <a:pt x="56" y="120"/>
                </a:lnTo>
                <a:lnTo>
                  <a:pt x="56" y="104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65000"/>
                </a:schemeClr>
              </a:gs>
              <a:gs pos="35000">
                <a:srgbClr val="FFC000"/>
              </a:gs>
              <a:gs pos="83000">
                <a:srgbClr val="00B050"/>
              </a:gs>
            </a:gsLst>
            <a:lin ang="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6" name="Freeform 647"/>
          <p:cNvSpPr>
            <a:spLocks/>
          </p:cNvSpPr>
          <p:nvPr/>
        </p:nvSpPr>
        <p:spPr bwMode="auto">
          <a:xfrm>
            <a:off x="4138620" y="3194046"/>
            <a:ext cx="201612" cy="171450"/>
          </a:xfrm>
          <a:custGeom>
            <a:avLst/>
            <a:gdLst>
              <a:gd name="T0" fmla="*/ 2147483647 w 104"/>
              <a:gd name="T1" fmla="*/ 2147483647 h 88"/>
              <a:gd name="T2" fmla="*/ 2147483647 w 104"/>
              <a:gd name="T3" fmla="*/ 2147483647 h 88"/>
              <a:gd name="T4" fmla="*/ 2147483647 w 104"/>
              <a:gd name="T5" fmla="*/ 2147483647 h 88"/>
              <a:gd name="T6" fmla="*/ 2147483647 w 104"/>
              <a:gd name="T7" fmla="*/ 2147483647 h 88"/>
              <a:gd name="T8" fmla="*/ 2147483647 w 104"/>
              <a:gd name="T9" fmla="*/ 2147483647 h 88"/>
              <a:gd name="T10" fmla="*/ 2147483647 w 104"/>
              <a:gd name="T11" fmla="*/ 0 h 88"/>
              <a:gd name="T12" fmla="*/ 2147483647 w 104"/>
              <a:gd name="T13" fmla="*/ 0 h 88"/>
              <a:gd name="T14" fmla="*/ 2147483647 w 104"/>
              <a:gd name="T15" fmla="*/ 2147483647 h 88"/>
              <a:gd name="T16" fmla="*/ 2147483647 w 104"/>
              <a:gd name="T17" fmla="*/ 2147483647 h 88"/>
              <a:gd name="T18" fmla="*/ 0 w 104"/>
              <a:gd name="T19" fmla="*/ 2147483647 h 88"/>
              <a:gd name="T20" fmla="*/ 2147483647 w 104"/>
              <a:gd name="T21" fmla="*/ 2147483647 h 88"/>
              <a:gd name="T22" fmla="*/ 2147483647 w 104"/>
              <a:gd name="T23" fmla="*/ 2147483647 h 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"/>
              <a:gd name="T37" fmla="*/ 0 h 88"/>
              <a:gd name="T38" fmla="*/ 104 w 104"/>
              <a:gd name="T39" fmla="*/ 88 h 8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" h="88">
                <a:moveTo>
                  <a:pt x="56" y="64"/>
                </a:moveTo>
                <a:lnTo>
                  <a:pt x="64" y="56"/>
                </a:lnTo>
                <a:lnTo>
                  <a:pt x="64" y="24"/>
                </a:lnTo>
                <a:lnTo>
                  <a:pt x="104" y="24"/>
                </a:lnTo>
                <a:lnTo>
                  <a:pt x="104" y="8"/>
                </a:lnTo>
                <a:lnTo>
                  <a:pt x="104" y="0"/>
                </a:lnTo>
                <a:lnTo>
                  <a:pt x="48" y="0"/>
                </a:lnTo>
                <a:lnTo>
                  <a:pt x="40" y="8"/>
                </a:lnTo>
                <a:lnTo>
                  <a:pt x="16" y="48"/>
                </a:lnTo>
                <a:lnTo>
                  <a:pt x="0" y="88"/>
                </a:lnTo>
                <a:lnTo>
                  <a:pt x="48" y="88"/>
                </a:lnTo>
                <a:lnTo>
                  <a:pt x="56" y="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7" name="Freeform 648"/>
          <p:cNvSpPr>
            <a:spLocks/>
          </p:cNvSpPr>
          <p:nvPr/>
        </p:nvSpPr>
        <p:spPr bwMode="auto">
          <a:xfrm>
            <a:off x="4152908" y="3582985"/>
            <a:ext cx="61913" cy="46037"/>
          </a:xfrm>
          <a:custGeom>
            <a:avLst/>
            <a:gdLst>
              <a:gd name="T0" fmla="*/ 2147483647 w 32"/>
              <a:gd name="T1" fmla="*/ 2147483647 h 24"/>
              <a:gd name="T2" fmla="*/ 2147483647 w 32"/>
              <a:gd name="T3" fmla="*/ 2147483647 h 24"/>
              <a:gd name="T4" fmla="*/ 2147483647 w 32"/>
              <a:gd name="T5" fmla="*/ 0 h 24"/>
              <a:gd name="T6" fmla="*/ 2147483647 w 32"/>
              <a:gd name="T7" fmla="*/ 0 h 24"/>
              <a:gd name="T8" fmla="*/ 0 w 32"/>
              <a:gd name="T9" fmla="*/ 2147483647 h 24"/>
              <a:gd name="T10" fmla="*/ 2147483647 w 32"/>
              <a:gd name="T11" fmla="*/ 2147483647 h 24"/>
              <a:gd name="T12" fmla="*/ 2147483647 w 32"/>
              <a:gd name="T13" fmla="*/ 2147483647 h 24"/>
              <a:gd name="T14" fmla="*/ 2147483647 w 32"/>
              <a:gd name="T15" fmla="*/ 2147483647 h 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"/>
              <a:gd name="T25" fmla="*/ 0 h 24"/>
              <a:gd name="T26" fmla="*/ 32 w 32"/>
              <a:gd name="T27" fmla="*/ 24 h 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" h="24">
                <a:moveTo>
                  <a:pt x="32" y="16"/>
                </a:moveTo>
                <a:lnTo>
                  <a:pt x="32" y="8"/>
                </a:lnTo>
                <a:lnTo>
                  <a:pt x="32" y="0"/>
                </a:lnTo>
                <a:lnTo>
                  <a:pt x="24" y="0"/>
                </a:lnTo>
                <a:lnTo>
                  <a:pt x="0" y="8"/>
                </a:lnTo>
                <a:lnTo>
                  <a:pt x="8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8" name="Freeform 649"/>
          <p:cNvSpPr>
            <a:spLocks/>
          </p:cNvSpPr>
          <p:nvPr/>
        </p:nvSpPr>
        <p:spPr bwMode="auto">
          <a:xfrm>
            <a:off x="5087946" y="3317871"/>
            <a:ext cx="403225" cy="498475"/>
          </a:xfrm>
          <a:custGeom>
            <a:avLst/>
            <a:gdLst>
              <a:gd name="T0" fmla="*/ 2147483647 w 208"/>
              <a:gd name="T1" fmla="*/ 2147483647 h 256"/>
              <a:gd name="T2" fmla="*/ 2147483647 w 208"/>
              <a:gd name="T3" fmla="*/ 2147483647 h 256"/>
              <a:gd name="T4" fmla="*/ 2147483647 w 208"/>
              <a:gd name="T5" fmla="*/ 2147483647 h 256"/>
              <a:gd name="T6" fmla="*/ 2147483647 w 208"/>
              <a:gd name="T7" fmla="*/ 2147483647 h 256"/>
              <a:gd name="T8" fmla="*/ 2147483647 w 208"/>
              <a:gd name="T9" fmla="*/ 2147483647 h 256"/>
              <a:gd name="T10" fmla="*/ 2147483647 w 208"/>
              <a:gd name="T11" fmla="*/ 2147483647 h 256"/>
              <a:gd name="T12" fmla="*/ 2147483647 w 208"/>
              <a:gd name="T13" fmla="*/ 2147483647 h 256"/>
              <a:gd name="T14" fmla="*/ 2147483647 w 208"/>
              <a:gd name="T15" fmla="*/ 2147483647 h 256"/>
              <a:gd name="T16" fmla="*/ 2147483647 w 208"/>
              <a:gd name="T17" fmla="*/ 2147483647 h 256"/>
              <a:gd name="T18" fmla="*/ 0 w 208"/>
              <a:gd name="T19" fmla="*/ 2147483647 h 256"/>
              <a:gd name="T20" fmla="*/ 2147483647 w 208"/>
              <a:gd name="T21" fmla="*/ 2147483647 h 256"/>
              <a:gd name="T22" fmla="*/ 2147483647 w 208"/>
              <a:gd name="T23" fmla="*/ 2147483647 h 256"/>
              <a:gd name="T24" fmla="*/ 2147483647 w 208"/>
              <a:gd name="T25" fmla="*/ 2147483647 h 256"/>
              <a:gd name="T26" fmla="*/ 2147483647 w 208"/>
              <a:gd name="T27" fmla="*/ 2147483647 h 256"/>
              <a:gd name="T28" fmla="*/ 2147483647 w 208"/>
              <a:gd name="T29" fmla="*/ 2147483647 h 256"/>
              <a:gd name="T30" fmla="*/ 2147483647 w 208"/>
              <a:gd name="T31" fmla="*/ 2147483647 h 256"/>
              <a:gd name="T32" fmla="*/ 2147483647 w 208"/>
              <a:gd name="T33" fmla="*/ 2147483647 h 256"/>
              <a:gd name="T34" fmla="*/ 2147483647 w 208"/>
              <a:gd name="T35" fmla="*/ 2147483647 h 256"/>
              <a:gd name="T36" fmla="*/ 2147483647 w 208"/>
              <a:gd name="T37" fmla="*/ 2147483647 h 256"/>
              <a:gd name="T38" fmla="*/ 2147483647 w 208"/>
              <a:gd name="T39" fmla="*/ 2147483647 h 256"/>
              <a:gd name="T40" fmla="*/ 2147483647 w 208"/>
              <a:gd name="T41" fmla="*/ 2147483647 h 256"/>
              <a:gd name="T42" fmla="*/ 2147483647 w 208"/>
              <a:gd name="T43" fmla="*/ 2147483647 h 256"/>
              <a:gd name="T44" fmla="*/ 2147483647 w 208"/>
              <a:gd name="T45" fmla="*/ 2147483647 h 256"/>
              <a:gd name="T46" fmla="*/ 2147483647 w 208"/>
              <a:gd name="T47" fmla="*/ 2147483647 h 256"/>
              <a:gd name="T48" fmla="*/ 2147483647 w 208"/>
              <a:gd name="T49" fmla="*/ 2147483647 h 256"/>
              <a:gd name="T50" fmla="*/ 2147483647 w 208"/>
              <a:gd name="T51" fmla="*/ 2147483647 h 256"/>
              <a:gd name="T52" fmla="*/ 2147483647 w 208"/>
              <a:gd name="T53" fmla="*/ 2147483647 h 256"/>
              <a:gd name="T54" fmla="*/ 2147483647 w 208"/>
              <a:gd name="T55" fmla="*/ 2147483647 h 256"/>
              <a:gd name="T56" fmla="*/ 2147483647 w 208"/>
              <a:gd name="T57" fmla="*/ 2147483647 h 256"/>
              <a:gd name="T58" fmla="*/ 2147483647 w 208"/>
              <a:gd name="T59" fmla="*/ 2147483647 h 256"/>
              <a:gd name="T60" fmla="*/ 2147483647 w 208"/>
              <a:gd name="T61" fmla="*/ 2147483647 h 256"/>
              <a:gd name="T62" fmla="*/ 2147483647 w 208"/>
              <a:gd name="T63" fmla="*/ 2147483647 h 256"/>
              <a:gd name="T64" fmla="*/ 2147483647 w 208"/>
              <a:gd name="T65" fmla="*/ 2147483647 h 256"/>
              <a:gd name="T66" fmla="*/ 2147483647 w 208"/>
              <a:gd name="T67" fmla="*/ 2147483647 h 256"/>
              <a:gd name="T68" fmla="*/ 2147483647 w 208"/>
              <a:gd name="T69" fmla="*/ 2147483647 h 256"/>
              <a:gd name="T70" fmla="*/ 2147483647 w 208"/>
              <a:gd name="T71" fmla="*/ 0 h 256"/>
              <a:gd name="T72" fmla="*/ 2147483647 w 208"/>
              <a:gd name="T73" fmla="*/ 2147483647 h 256"/>
              <a:gd name="T74" fmla="*/ 2147483647 w 208"/>
              <a:gd name="T75" fmla="*/ 2147483647 h 25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08"/>
              <a:gd name="T115" fmla="*/ 0 h 256"/>
              <a:gd name="T116" fmla="*/ 208 w 208"/>
              <a:gd name="T117" fmla="*/ 256 h 25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08" h="256">
                <a:moveTo>
                  <a:pt x="152" y="16"/>
                </a:moveTo>
                <a:lnTo>
                  <a:pt x="48" y="16"/>
                </a:lnTo>
                <a:lnTo>
                  <a:pt x="40" y="40"/>
                </a:lnTo>
                <a:lnTo>
                  <a:pt x="32" y="40"/>
                </a:lnTo>
                <a:lnTo>
                  <a:pt x="32" y="56"/>
                </a:lnTo>
                <a:lnTo>
                  <a:pt x="24" y="48"/>
                </a:lnTo>
                <a:lnTo>
                  <a:pt x="24" y="96"/>
                </a:lnTo>
                <a:lnTo>
                  <a:pt x="8" y="104"/>
                </a:lnTo>
                <a:lnTo>
                  <a:pt x="8" y="128"/>
                </a:lnTo>
                <a:lnTo>
                  <a:pt x="0" y="136"/>
                </a:lnTo>
                <a:lnTo>
                  <a:pt x="16" y="160"/>
                </a:lnTo>
                <a:lnTo>
                  <a:pt x="24" y="176"/>
                </a:lnTo>
                <a:lnTo>
                  <a:pt x="32" y="200"/>
                </a:lnTo>
                <a:lnTo>
                  <a:pt x="48" y="208"/>
                </a:lnTo>
                <a:lnTo>
                  <a:pt x="72" y="232"/>
                </a:lnTo>
                <a:lnTo>
                  <a:pt x="80" y="240"/>
                </a:lnTo>
                <a:lnTo>
                  <a:pt x="104" y="240"/>
                </a:lnTo>
                <a:lnTo>
                  <a:pt x="120" y="256"/>
                </a:lnTo>
                <a:lnTo>
                  <a:pt x="144" y="248"/>
                </a:lnTo>
                <a:lnTo>
                  <a:pt x="168" y="240"/>
                </a:lnTo>
                <a:lnTo>
                  <a:pt x="176" y="240"/>
                </a:lnTo>
                <a:lnTo>
                  <a:pt x="176" y="232"/>
                </a:lnTo>
                <a:lnTo>
                  <a:pt x="168" y="224"/>
                </a:lnTo>
                <a:lnTo>
                  <a:pt x="160" y="216"/>
                </a:lnTo>
                <a:lnTo>
                  <a:pt x="144" y="200"/>
                </a:lnTo>
                <a:lnTo>
                  <a:pt x="144" y="192"/>
                </a:lnTo>
                <a:lnTo>
                  <a:pt x="152" y="192"/>
                </a:lnTo>
                <a:lnTo>
                  <a:pt x="160" y="168"/>
                </a:lnTo>
                <a:lnTo>
                  <a:pt x="176" y="152"/>
                </a:lnTo>
                <a:lnTo>
                  <a:pt x="184" y="128"/>
                </a:lnTo>
                <a:lnTo>
                  <a:pt x="192" y="80"/>
                </a:lnTo>
                <a:lnTo>
                  <a:pt x="200" y="72"/>
                </a:lnTo>
                <a:lnTo>
                  <a:pt x="208" y="72"/>
                </a:lnTo>
                <a:lnTo>
                  <a:pt x="200" y="48"/>
                </a:lnTo>
                <a:lnTo>
                  <a:pt x="192" y="16"/>
                </a:lnTo>
                <a:lnTo>
                  <a:pt x="176" y="0"/>
                </a:lnTo>
                <a:lnTo>
                  <a:pt x="168" y="8"/>
                </a:lnTo>
                <a:lnTo>
                  <a:pt x="152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9" name="Freeform 650"/>
          <p:cNvSpPr>
            <a:spLocks/>
          </p:cNvSpPr>
          <p:nvPr/>
        </p:nvSpPr>
        <p:spPr bwMode="auto">
          <a:xfrm>
            <a:off x="4340233" y="3644896"/>
            <a:ext cx="155575" cy="1397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2147483647 h 72"/>
              <a:gd name="T8" fmla="*/ 2147483647 w 80"/>
              <a:gd name="T9" fmla="*/ 0 h 72"/>
              <a:gd name="T10" fmla="*/ 2147483647 w 80"/>
              <a:gd name="T11" fmla="*/ 0 h 72"/>
              <a:gd name="T12" fmla="*/ 2147483647 w 80"/>
              <a:gd name="T13" fmla="*/ 0 h 72"/>
              <a:gd name="T14" fmla="*/ 2147483647 w 80"/>
              <a:gd name="T15" fmla="*/ 0 h 72"/>
              <a:gd name="T16" fmla="*/ 2147483647 w 80"/>
              <a:gd name="T17" fmla="*/ 0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0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80"/>
              <a:gd name="T64" fmla="*/ 0 h 72"/>
              <a:gd name="T65" fmla="*/ 80 w 80"/>
              <a:gd name="T66" fmla="*/ 72 h 7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80" h="72">
                <a:moveTo>
                  <a:pt x="72" y="40"/>
                </a:moveTo>
                <a:lnTo>
                  <a:pt x="80" y="24"/>
                </a:lnTo>
                <a:lnTo>
                  <a:pt x="72" y="8"/>
                </a:lnTo>
                <a:lnTo>
                  <a:pt x="48" y="8"/>
                </a:lnTo>
                <a:lnTo>
                  <a:pt x="40" y="0"/>
                </a:lnTo>
                <a:lnTo>
                  <a:pt x="32" y="0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8" y="16"/>
                </a:lnTo>
                <a:lnTo>
                  <a:pt x="8" y="32"/>
                </a:lnTo>
                <a:lnTo>
                  <a:pt x="0" y="40"/>
                </a:lnTo>
                <a:lnTo>
                  <a:pt x="8" y="40"/>
                </a:lnTo>
                <a:lnTo>
                  <a:pt x="8" y="56"/>
                </a:lnTo>
                <a:lnTo>
                  <a:pt x="16" y="64"/>
                </a:lnTo>
                <a:lnTo>
                  <a:pt x="16" y="72"/>
                </a:lnTo>
                <a:lnTo>
                  <a:pt x="32" y="72"/>
                </a:lnTo>
                <a:lnTo>
                  <a:pt x="64" y="64"/>
                </a:lnTo>
                <a:lnTo>
                  <a:pt x="72" y="64"/>
                </a:lnTo>
                <a:lnTo>
                  <a:pt x="72" y="48"/>
                </a:lnTo>
                <a:lnTo>
                  <a:pt x="72" y="4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0" name="Freeform 651"/>
          <p:cNvSpPr>
            <a:spLocks/>
          </p:cNvSpPr>
          <p:nvPr/>
        </p:nvSpPr>
        <p:spPr bwMode="auto">
          <a:xfrm>
            <a:off x="4262445" y="3690934"/>
            <a:ext cx="107950" cy="93662"/>
          </a:xfrm>
          <a:custGeom>
            <a:avLst/>
            <a:gdLst>
              <a:gd name="T0" fmla="*/ 2147483647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2147483647 w 56"/>
              <a:gd name="T7" fmla="*/ 2147483647 h 48"/>
              <a:gd name="T8" fmla="*/ 2147483647 w 56"/>
              <a:gd name="T9" fmla="*/ 2147483647 h 48"/>
              <a:gd name="T10" fmla="*/ 2147483647 w 56"/>
              <a:gd name="T11" fmla="*/ 0 h 48"/>
              <a:gd name="T12" fmla="*/ 2147483647 w 56"/>
              <a:gd name="T13" fmla="*/ 2147483647 h 48"/>
              <a:gd name="T14" fmla="*/ 2147483647 w 56"/>
              <a:gd name="T15" fmla="*/ 2147483647 h 48"/>
              <a:gd name="T16" fmla="*/ 0 w 56"/>
              <a:gd name="T17" fmla="*/ 2147483647 h 48"/>
              <a:gd name="T18" fmla="*/ 2147483647 w 56"/>
              <a:gd name="T19" fmla="*/ 2147483647 h 48"/>
              <a:gd name="T20" fmla="*/ 2147483647 w 56"/>
              <a:gd name="T21" fmla="*/ 2147483647 h 48"/>
              <a:gd name="T22" fmla="*/ 2147483647 w 56"/>
              <a:gd name="T23" fmla="*/ 2147483647 h 48"/>
              <a:gd name="T24" fmla="*/ 2147483647 w 56"/>
              <a:gd name="T25" fmla="*/ 2147483647 h 48"/>
              <a:gd name="T26" fmla="*/ 2147483647 w 56"/>
              <a:gd name="T27" fmla="*/ 2147483647 h 4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6"/>
              <a:gd name="T43" fmla="*/ 0 h 48"/>
              <a:gd name="T44" fmla="*/ 56 w 56"/>
              <a:gd name="T45" fmla="*/ 48 h 4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6" h="48">
                <a:moveTo>
                  <a:pt x="48" y="32"/>
                </a:moveTo>
                <a:lnTo>
                  <a:pt x="48" y="16"/>
                </a:lnTo>
                <a:lnTo>
                  <a:pt x="40" y="16"/>
                </a:lnTo>
                <a:lnTo>
                  <a:pt x="32" y="16"/>
                </a:lnTo>
                <a:lnTo>
                  <a:pt x="24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24"/>
                </a:lnTo>
                <a:lnTo>
                  <a:pt x="8" y="24"/>
                </a:lnTo>
                <a:lnTo>
                  <a:pt x="40" y="48"/>
                </a:lnTo>
                <a:lnTo>
                  <a:pt x="56" y="48"/>
                </a:lnTo>
                <a:lnTo>
                  <a:pt x="56" y="40"/>
                </a:lnTo>
                <a:lnTo>
                  <a:pt x="48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1" name="Freeform 652"/>
          <p:cNvSpPr>
            <a:spLocks/>
          </p:cNvSpPr>
          <p:nvPr/>
        </p:nvSpPr>
        <p:spPr bwMode="auto">
          <a:xfrm>
            <a:off x="4214821" y="3660771"/>
            <a:ext cx="77787" cy="77788"/>
          </a:xfrm>
          <a:custGeom>
            <a:avLst/>
            <a:gdLst>
              <a:gd name="T0" fmla="*/ 2147483647 w 40"/>
              <a:gd name="T1" fmla="*/ 2147483647 h 40"/>
              <a:gd name="T2" fmla="*/ 2147483647 w 40"/>
              <a:gd name="T3" fmla="*/ 2147483647 h 40"/>
              <a:gd name="T4" fmla="*/ 2147483647 w 40"/>
              <a:gd name="T5" fmla="*/ 0 h 40"/>
              <a:gd name="T6" fmla="*/ 2147483647 w 40"/>
              <a:gd name="T7" fmla="*/ 0 h 40"/>
              <a:gd name="T8" fmla="*/ 2147483647 w 40"/>
              <a:gd name="T9" fmla="*/ 2147483647 h 40"/>
              <a:gd name="T10" fmla="*/ 0 w 40"/>
              <a:gd name="T11" fmla="*/ 2147483647 h 40"/>
              <a:gd name="T12" fmla="*/ 2147483647 w 40"/>
              <a:gd name="T13" fmla="*/ 2147483647 h 40"/>
              <a:gd name="T14" fmla="*/ 2147483647 w 40"/>
              <a:gd name="T15" fmla="*/ 2147483647 h 40"/>
              <a:gd name="T16" fmla="*/ 2147483647 w 40"/>
              <a:gd name="T17" fmla="*/ 2147483647 h 40"/>
              <a:gd name="T18" fmla="*/ 2147483647 w 40"/>
              <a:gd name="T19" fmla="*/ 2147483647 h 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40"/>
              <a:gd name="T32" fmla="*/ 40 w 40"/>
              <a:gd name="T33" fmla="*/ 40 h 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40">
                <a:moveTo>
                  <a:pt x="40" y="24"/>
                </a:moveTo>
                <a:lnTo>
                  <a:pt x="40" y="16"/>
                </a:lnTo>
                <a:lnTo>
                  <a:pt x="32" y="0"/>
                </a:lnTo>
                <a:lnTo>
                  <a:pt x="16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24" y="40"/>
                </a:lnTo>
                <a:lnTo>
                  <a:pt x="32" y="32"/>
                </a:lnTo>
                <a:lnTo>
                  <a:pt x="4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2" name="Freeform 653"/>
          <p:cNvSpPr>
            <a:spLocks/>
          </p:cNvSpPr>
          <p:nvPr/>
        </p:nvSpPr>
        <p:spPr bwMode="auto">
          <a:xfrm>
            <a:off x="4159258" y="3582985"/>
            <a:ext cx="61913" cy="46037"/>
          </a:xfrm>
          <a:custGeom>
            <a:avLst/>
            <a:gdLst>
              <a:gd name="T0" fmla="*/ 2147483647 w 32"/>
              <a:gd name="T1" fmla="*/ 2147483647 h 24"/>
              <a:gd name="T2" fmla="*/ 2147483647 w 32"/>
              <a:gd name="T3" fmla="*/ 2147483647 h 24"/>
              <a:gd name="T4" fmla="*/ 2147483647 w 32"/>
              <a:gd name="T5" fmla="*/ 0 h 24"/>
              <a:gd name="T6" fmla="*/ 2147483647 w 32"/>
              <a:gd name="T7" fmla="*/ 0 h 24"/>
              <a:gd name="T8" fmla="*/ 0 w 32"/>
              <a:gd name="T9" fmla="*/ 2147483647 h 24"/>
              <a:gd name="T10" fmla="*/ 0 w 32"/>
              <a:gd name="T11" fmla="*/ 2147483647 h 24"/>
              <a:gd name="T12" fmla="*/ 2147483647 w 32"/>
              <a:gd name="T13" fmla="*/ 2147483647 h 24"/>
              <a:gd name="T14" fmla="*/ 2147483647 w 32"/>
              <a:gd name="T15" fmla="*/ 2147483647 h 24"/>
              <a:gd name="T16" fmla="*/ 2147483647 w 32"/>
              <a:gd name="T17" fmla="*/ 2147483647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32" y="16"/>
                </a:moveTo>
                <a:lnTo>
                  <a:pt x="32" y="8"/>
                </a:lnTo>
                <a:lnTo>
                  <a:pt x="32" y="0"/>
                </a:lnTo>
                <a:lnTo>
                  <a:pt x="24" y="0"/>
                </a:lnTo>
                <a:lnTo>
                  <a:pt x="0" y="8"/>
                </a:lnTo>
                <a:lnTo>
                  <a:pt x="8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3" name="Freeform 654"/>
          <p:cNvSpPr>
            <a:spLocks/>
          </p:cNvSpPr>
          <p:nvPr/>
        </p:nvSpPr>
        <p:spPr bwMode="auto">
          <a:xfrm>
            <a:off x="4221171" y="3660771"/>
            <a:ext cx="77787" cy="77788"/>
          </a:xfrm>
          <a:custGeom>
            <a:avLst/>
            <a:gdLst>
              <a:gd name="T0" fmla="*/ 2147483647 w 40"/>
              <a:gd name="T1" fmla="*/ 2147483647 h 40"/>
              <a:gd name="T2" fmla="*/ 2147483647 w 40"/>
              <a:gd name="T3" fmla="*/ 2147483647 h 40"/>
              <a:gd name="T4" fmla="*/ 2147483647 w 40"/>
              <a:gd name="T5" fmla="*/ 2147483647 h 40"/>
              <a:gd name="T6" fmla="*/ 2147483647 w 40"/>
              <a:gd name="T7" fmla="*/ 0 h 40"/>
              <a:gd name="T8" fmla="*/ 2147483647 w 40"/>
              <a:gd name="T9" fmla="*/ 0 h 40"/>
              <a:gd name="T10" fmla="*/ 2147483647 w 40"/>
              <a:gd name="T11" fmla="*/ 2147483647 h 40"/>
              <a:gd name="T12" fmla="*/ 0 w 40"/>
              <a:gd name="T13" fmla="*/ 2147483647 h 40"/>
              <a:gd name="T14" fmla="*/ 2147483647 w 40"/>
              <a:gd name="T15" fmla="*/ 2147483647 h 40"/>
              <a:gd name="T16" fmla="*/ 2147483647 w 40"/>
              <a:gd name="T17" fmla="*/ 2147483647 h 40"/>
              <a:gd name="T18" fmla="*/ 2147483647 w 40"/>
              <a:gd name="T19" fmla="*/ 2147483647 h 40"/>
              <a:gd name="T20" fmla="*/ 2147483647 w 40"/>
              <a:gd name="T21" fmla="*/ 2147483647 h 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0"/>
              <a:gd name="T34" fmla="*/ 0 h 40"/>
              <a:gd name="T35" fmla="*/ 40 w 40"/>
              <a:gd name="T36" fmla="*/ 40 h 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0" h="40">
                <a:moveTo>
                  <a:pt x="40" y="24"/>
                </a:moveTo>
                <a:lnTo>
                  <a:pt x="40" y="16"/>
                </a:lnTo>
                <a:lnTo>
                  <a:pt x="32" y="0"/>
                </a:lnTo>
                <a:lnTo>
                  <a:pt x="16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24" y="40"/>
                </a:lnTo>
                <a:lnTo>
                  <a:pt x="32" y="32"/>
                </a:lnTo>
                <a:lnTo>
                  <a:pt x="4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4" name="Freeform 655"/>
          <p:cNvSpPr>
            <a:spLocks/>
          </p:cNvSpPr>
          <p:nvPr/>
        </p:nvSpPr>
        <p:spPr bwMode="auto">
          <a:xfrm>
            <a:off x="4340232" y="3194048"/>
            <a:ext cx="1588" cy="15875"/>
          </a:xfrm>
          <a:custGeom>
            <a:avLst/>
            <a:gdLst>
              <a:gd name="T0" fmla="*/ 0 w 1942"/>
              <a:gd name="T1" fmla="*/ 0 h 8"/>
              <a:gd name="T2" fmla="*/ 0 w 1942"/>
              <a:gd name="T3" fmla="*/ 2147483647 h 8"/>
              <a:gd name="T4" fmla="*/ 0 w 1942"/>
              <a:gd name="T5" fmla="*/ 0 h 8"/>
              <a:gd name="T6" fmla="*/ 0 60000 65536"/>
              <a:gd name="T7" fmla="*/ 0 60000 65536"/>
              <a:gd name="T8" fmla="*/ 0 60000 65536"/>
              <a:gd name="T9" fmla="*/ 0 w 1942"/>
              <a:gd name="T10" fmla="*/ 0 h 8"/>
              <a:gd name="T11" fmla="*/ 1942 w 1942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42" h="8">
                <a:moveTo>
                  <a:pt x="0" y="0"/>
                </a:move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5" name="Freeform 656"/>
          <p:cNvSpPr>
            <a:spLocks/>
          </p:cNvSpPr>
          <p:nvPr/>
        </p:nvSpPr>
        <p:spPr bwMode="auto">
          <a:xfrm>
            <a:off x="4340233" y="2914648"/>
            <a:ext cx="498475" cy="512763"/>
          </a:xfrm>
          <a:custGeom>
            <a:avLst/>
            <a:gdLst>
              <a:gd name="T0" fmla="*/ 2147483647 w 257"/>
              <a:gd name="T1" fmla="*/ 2147483647 h 264"/>
              <a:gd name="T2" fmla="*/ 2147483647 w 257"/>
              <a:gd name="T3" fmla="*/ 2147483647 h 264"/>
              <a:gd name="T4" fmla="*/ 2147483647 w 257"/>
              <a:gd name="T5" fmla="*/ 2147483647 h 264"/>
              <a:gd name="T6" fmla="*/ 2147483647 w 257"/>
              <a:gd name="T7" fmla="*/ 2147483647 h 264"/>
              <a:gd name="T8" fmla="*/ 2147483647 w 257"/>
              <a:gd name="T9" fmla="*/ 2147483647 h 264"/>
              <a:gd name="T10" fmla="*/ 2147483647 w 257"/>
              <a:gd name="T11" fmla="*/ 2147483647 h 264"/>
              <a:gd name="T12" fmla="*/ 2147483647 w 257"/>
              <a:gd name="T13" fmla="*/ 2147483647 h 264"/>
              <a:gd name="T14" fmla="*/ 2147483647 w 257"/>
              <a:gd name="T15" fmla="*/ 2147483647 h 264"/>
              <a:gd name="T16" fmla="*/ 2147483647 w 257"/>
              <a:gd name="T17" fmla="*/ 2147483647 h 264"/>
              <a:gd name="T18" fmla="*/ 2147483647 w 257"/>
              <a:gd name="T19" fmla="*/ 2147483647 h 264"/>
              <a:gd name="T20" fmla="*/ 2147483647 w 257"/>
              <a:gd name="T21" fmla="*/ 2147483647 h 264"/>
              <a:gd name="T22" fmla="*/ 2147483647 w 257"/>
              <a:gd name="T23" fmla="*/ 2147483647 h 264"/>
              <a:gd name="T24" fmla="*/ 2147483647 w 257"/>
              <a:gd name="T25" fmla="*/ 2147483647 h 264"/>
              <a:gd name="T26" fmla="*/ 2147483647 w 257"/>
              <a:gd name="T27" fmla="*/ 2147483647 h 264"/>
              <a:gd name="T28" fmla="*/ 2147483647 w 257"/>
              <a:gd name="T29" fmla="*/ 2147483647 h 264"/>
              <a:gd name="T30" fmla="*/ 2147483647 w 257"/>
              <a:gd name="T31" fmla="*/ 2147483647 h 264"/>
              <a:gd name="T32" fmla="*/ 2147483647 w 257"/>
              <a:gd name="T33" fmla="*/ 2147483647 h 264"/>
              <a:gd name="T34" fmla="*/ 2147483647 w 257"/>
              <a:gd name="T35" fmla="*/ 2147483647 h 264"/>
              <a:gd name="T36" fmla="*/ 2147483647 w 257"/>
              <a:gd name="T37" fmla="*/ 2147483647 h 264"/>
              <a:gd name="T38" fmla="*/ 2147483647 w 257"/>
              <a:gd name="T39" fmla="*/ 2147483647 h 264"/>
              <a:gd name="T40" fmla="*/ 2147483647 w 257"/>
              <a:gd name="T41" fmla="*/ 2147483647 h 264"/>
              <a:gd name="T42" fmla="*/ 2147483647 w 257"/>
              <a:gd name="T43" fmla="*/ 2147483647 h 264"/>
              <a:gd name="T44" fmla="*/ 2147483647 w 257"/>
              <a:gd name="T45" fmla="*/ 0 h 264"/>
              <a:gd name="T46" fmla="*/ 2147483647 w 257"/>
              <a:gd name="T47" fmla="*/ 2147483647 h 264"/>
              <a:gd name="T48" fmla="*/ 2147483647 w 257"/>
              <a:gd name="T49" fmla="*/ 2147483647 h 264"/>
              <a:gd name="T50" fmla="*/ 2147483647 w 257"/>
              <a:gd name="T51" fmla="*/ 2147483647 h 264"/>
              <a:gd name="T52" fmla="*/ 2147483647 w 257"/>
              <a:gd name="T53" fmla="*/ 2147483647 h 264"/>
              <a:gd name="T54" fmla="*/ 2147483647 w 257"/>
              <a:gd name="T55" fmla="*/ 2147483647 h 264"/>
              <a:gd name="T56" fmla="*/ 2147483647 w 257"/>
              <a:gd name="T57" fmla="*/ 2147483647 h 264"/>
              <a:gd name="T58" fmla="*/ 2147483647 w 257"/>
              <a:gd name="T59" fmla="*/ 2147483647 h 264"/>
              <a:gd name="T60" fmla="*/ 2147483647 w 257"/>
              <a:gd name="T61" fmla="*/ 2147483647 h 264"/>
              <a:gd name="T62" fmla="*/ 2147483647 w 257"/>
              <a:gd name="T63" fmla="*/ 2147483647 h 264"/>
              <a:gd name="T64" fmla="*/ 2147483647 w 257"/>
              <a:gd name="T65" fmla="*/ 2147483647 h 264"/>
              <a:gd name="T66" fmla="*/ 2147483647 w 257"/>
              <a:gd name="T67" fmla="*/ 2147483647 h 264"/>
              <a:gd name="T68" fmla="*/ 2147483647 w 257"/>
              <a:gd name="T69" fmla="*/ 2147483647 h 264"/>
              <a:gd name="T70" fmla="*/ 2147483647 w 257"/>
              <a:gd name="T71" fmla="*/ 2147483647 h 264"/>
              <a:gd name="T72" fmla="*/ 0 w 257"/>
              <a:gd name="T73" fmla="*/ 2147483647 h 264"/>
              <a:gd name="T74" fmla="*/ 0 w 257"/>
              <a:gd name="T75" fmla="*/ 2147483647 h 264"/>
              <a:gd name="T76" fmla="*/ 0 w 257"/>
              <a:gd name="T77" fmla="*/ 2147483647 h 264"/>
              <a:gd name="T78" fmla="*/ 2147483647 w 257"/>
              <a:gd name="T79" fmla="*/ 2147483647 h 26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57"/>
              <a:gd name="T121" fmla="*/ 0 h 264"/>
              <a:gd name="T122" fmla="*/ 257 w 257"/>
              <a:gd name="T123" fmla="*/ 264 h 264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57" h="264">
                <a:moveTo>
                  <a:pt x="40" y="184"/>
                </a:moveTo>
                <a:lnTo>
                  <a:pt x="144" y="256"/>
                </a:lnTo>
                <a:lnTo>
                  <a:pt x="152" y="264"/>
                </a:lnTo>
                <a:lnTo>
                  <a:pt x="160" y="264"/>
                </a:lnTo>
                <a:lnTo>
                  <a:pt x="185" y="248"/>
                </a:lnTo>
                <a:lnTo>
                  <a:pt x="257" y="200"/>
                </a:lnTo>
                <a:lnTo>
                  <a:pt x="241" y="184"/>
                </a:lnTo>
                <a:lnTo>
                  <a:pt x="233" y="184"/>
                </a:lnTo>
                <a:lnTo>
                  <a:pt x="225" y="168"/>
                </a:lnTo>
                <a:lnTo>
                  <a:pt x="233" y="160"/>
                </a:lnTo>
                <a:lnTo>
                  <a:pt x="233" y="120"/>
                </a:lnTo>
                <a:lnTo>
                  <a:pt x="225" y="112"/>
                </a:lnTo>
                <a:lnTo>
                  <a:pt x="233" y="104"/>
                </a:lnTo>
                <a:lnTo>
                  <a:pt x="225" y="96"/>
                </a:lnTo>
                <a:lnTo>
                  <a:pt x="225" y="80"/>
                </a:lnTo>
                <a:lnTo>
                  <a:pt x="217" y="72"/>
                </a:lnTo>
                <a:lnTo>
                  <a:pt x="209" y="72"/>
                </a:lnTo>
                <a:lnTo>
                  <a:pt x="201" y="64"/>
                </a:lnTo>
                <a:lnTo>
                  <a:pt x="201" y="56"/>
                </a:lnTo>
                <a:lnTo>
                  <a:pt x="217" y="40"/>
                </a:lnTo>
                <a:lnTo>
                  <a:pt x="217" y="24"/>
                </a:lnTo>
                <a:lnTo>
                  <a:pt x="217" y="8"/>
                </a:lnTo>
                <a:lnTo>
                  <a:pt x="217" y="0"/>
                </a:lnTo>
                <a:lnTo>
                  <a:pt x="209" y="8"/>
                </a:lnTo>
                <a:lnTo>
                  <a:pt x="193" y="8"/>
                </a:lnTo>
                <a:lnTo>
                  <a:pt x="144" y="8"/>
                </a:lnTo>
                <a:lnTo>
                  <a:pt x="104" y="24"/>
                </a:lnTo>
                <a:lnTo>
                  <a:pt x="88" y="32"/>
                </a:lnTo>
                <a:lnTo>
                  <a:pt x="88" y="56"/>
                </a:lnTo>
                <a:lnTo>
                  <a:pt x="96" y="72"/>
                </a:lnTo>
                <a:lnTo>
                  <a:pt x="88" y="80"/>
                </a:lnTo>
                <a:lnTo>
                  <a:pt x="72" y="80"/>
                </a:lnTo>
                <a:lnTo>
                  <a:pt x="64" y="88"/>
                </a:lnTo>
                <a:lnTo>
                  <a:pt x="64" y="96"/>
                </a:lnTo>
                <a:lnTo>
                  <a:pt x="40" y="104"/>
                </a:lnTo>
                <a:lnTo>
                  <a:pt x="16" y="120"/>
                </a:lnTo>
                <a:lnTo>
                  <a:pt x="0" y="128"/>
                </a:lnTo>
                <a:lnTo>
                  <a:pt x="0" y="144"/>
                </a:lnTo>
                <a:lnTo>
                  <a:pt x="0" y="152"/>
                </a:lnTo>
                <a:lnTo>
                  <a:pt x="40" y="184"/>
                </a:lnTo>
                <a:close/>
              </a:path>
            </a:pathLst>
          </a:custGeom>
          <a:gradFill>
            <a:gsLst>
              <a:gs pos="69000">
                <a:schemeClr val="bg1">
                  <a:lumMod val="65000"/>
                </a:schemeClr>
              </a:gs>
              <a:gs pos="70000">
                <a:srgbClr val="FFC000"/>
              </a:gs>
              <a:gs pos="80000">
                <a:srgbClr val="00B050"/>
              </a:gs>
            </a:gsLst>
            <a:lin ang="1560000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6" name="Rectangle 657"/>
          <p:cNvSpPr>
            <a:spLocks noChangeArrowheads="1"/>
          </p:cNvSpPr>
          <p:nvPr/>
        </p:nvSpPr>
        <p:spPr bwMode="auto">
          <a:xfrm>
            <a:off x="4340232" y="3194048"/>
            <a:ext cx="0" cy="15875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7" name="Freeform 658"/>
          <p:cNvSpPr>
            <a:spLocks/>
          </p:cNvSpPr>
          <p:nvPr/>
        </p:nvSpPr>
        <p:spPr bwMode="auto">
          <a:xfrm>
            <a:off x="4340233" y="2914648"/>
            <a:ext cx="498475" cy="512763"/>
          </a:xfrm>
          <a:custGeom>
            <a:avLst/>
            <a:gdLst>
              <a:gd name="T0" fmla="*/ 2147483647 w 257"/>
              <a:gd name="T1" fmla="*/ 2147483647 h 264"/>
              <a:gd name="T2" fmla="*/ 2147483647 w 257"/>
              <a:gd name="T3" fmla="*/ 2147483647 h 264"/>
              <a:gd name="T4" fmla="*/ 2147483647 w 257"/>
              <a:gd name="T5" fmla="*/ 2147483647 h 264"/>
              <a:gd name="T6" fmla="*/ 2147483647 w 257"/>
              <a:gd name="T7" fmla="*/ 2147483647 h 264"/>
              <a:gd name="T8" fmla="*/ 2147483647 w 257"/>
              <a:gd name="T9" fmla="*/ 2147483647 h 264"/>
              <a:gd name="T10" fmla="*/ 2147483647 w 257"/>
              <a:gd name="T11" fmla="*/ 2147483647 h 264"/>
              <a:gd name="T12" fmla="*/ 2147483647 w 257"/>
              <a:gd name="T13" fmla="*/ 2147483647 h 264"/>
              <a:gd name="T14" fmla="*/ 2147483647 w 257"/>
              <a:gd name="T15" fmla="*/ 2147483647 h 264"/>
              <a:gd name="T16" fmla="*/ 2147483647 w 257"/>
              <a:gd name="T17" fmla="*/ 2147483647 h 264"/>
              <a:gd name="T18" fmla="*/ 2147483647 w 257"/>
              <a:gd name="T19" fmla="*/ 2147483647 h 264"/>
              <a:gd name="T20" fmla="*/ 2147483647 w 257"/>
              <a:gd name="T21" fmla="*/ 2147483647 h 264"/>
              <a:gd name="T22" fmla="*/ 2147483647 w 257"/>
              <a:gd name="T23" fmla="*/ 2147483647 h 264"/>
              <a:gd name="T24" fmla="*/ 2147483647 w 257"/>
              <a:gd name="T25" fmla="*/ 2147483647 h 264"/>
              <a:gd name="T26" fmla="*/ 2147483647 w 257"/>
              <a:gd name="T27" fmla="*/ 2147483647 h 264"/>
              <a:gd name="T28" fmla="*/ 2147483647 w 257"/>
              <a:gd name="T29" fmla="*/ 2147483647 h 264"/>
              <a:gd name="T30" fmla="*/ 2147483647 w 257"/>
              <a:gd name="T31" fmla="*/ 2147483647 h 264"/>
              <a:gd name="T32" fmla="*/ 2147483647 w 257"/>
              <a:gd name="T33" fmla="*/ 2147483647 h 264"/>
              <a:gd name="T34" fmla="*/ 2147483647 w 257"/>
              <a:gd name="T35" fmla="*/ 2147483647 h 264"/>
              <a:gd name="T36" fmla="*/ 2147483647 w 257"/>
              <a:gd name="T37" fmla="*/ 2147483647 h 264"/>
              <a:gd name="T38" fmla="*/ 0 w 257"/>
              <a:gd name="T39" fmla="*/ 2147483647 h 264"/>
              <a:gd name="T40" fmla="*/ 0 w 257"/>
              <a:gd name="T41" fmla="*/ 2147483647 h 264"/>
              <a:gd name="T42" fmla="*/ 2147483647 w 257"/>
              <a:gd name="T43" fmla="*/ 2147483647 h 264"/>
              <a:gd name="T44" fmla="*/ 2147483647 w 257"/>
              <a:gd name="T45" fmla="*/ 2147483647 h 264"/>
              <a:gd name="T46" fmla="*/ 2147483647 w 257"/>
              <a:gd name="T47" fmla="*/ 2147483647 h 264"/>
              <a:gd name="T48" fmla="*/ 2147483647 w 257"/>
              <a:gd name="T49" fmla="*/ 2147483647 h 264"/>
              <a:gd name="T50" fmla="*/ 2147483647 w 257"/>
              <a:gd name="T51" fmla="*/ 2147483647 h 264"/>
              <a:gd name="T52" fmla="*/ 2147483647 w 257"/>
              <a:gd name="T53" fmla="*/ 2147483647 h 264"/>
              <a:gd name="T54" fmla="*/ 2147483647 w 257"/>
              <a:gd name="T55" fmla="*/ 2147483647 h 264"/>
              <a:gd name="T56" fmla="*/ 2147483647 w 257"/>
              <a:gd name="T57" fmla="*/ 2147483647 h 264"/>
              <a:gd name="T58" fmla="*/ 2147483647 w 257"/>
              <a:gd name="T59" fmla="*/ 2147483647 h 264"/>
              <a:gd name="T60" fmla="*/ 2147483647 w 257"/>
              <a:gd name="T61" fmla="*/ 2147483647 h 264"/>
              <a:gd name="T62" fmla="*/ 2147483647 w 257"/>
              <a:gd name="T63" fmla="*/ 2147483647 h 264"/>
              <a:gd name="T64" fmla="*/ 2147483647 w 257"/>
              <a:gd name="T65" fmla="*/ 2147483647 h 264"/>
              <a:gd name="T66" fmla="*/ 2147483647 w 257"/>
              <a:gd name="T67" fmla="*/ 2147483647 h 264"/>
              <a:gd name="T68" fmla="*/ 2147483647 w 257"/>
              <a:gd name="T69" fmla="*/ 2147483647 h 264"/>
              <a:gd name="T70" fmla="*/ 2147483647 w 257"/>
              <a:gd name="T71" fmla="*/ 2147483647 h 264"/>
              <a:gd name="T72" fmla="*/ 2147483647 w 257"/>
              <a:gd name="T73" fmla="*/ 2147483647 h 264"/>
              <a:gd name="T74" fmla="*/ 2147483647 w 257"/>
              <a:gd name="T75" fmla="*/ 2147483647 h 264"/>
              <a:gd name="T76" fmla="*/ 2147483647 w 257"/>
              <a:gd name="T77" fmla="*/ 2147483647 h 264"/>
              <a:gd name="T78" fmla="*/ 2147483647 w 257"/>
              <a:gd name="T79" fmla="*/ 2147483647 h 264"/>
              <a:gd name="T80" fmla="*/ 0 w 257"/>
              <a:gd name="T81" fmla="*/ 2147483647 h 264"/>
              <a:gd name="T82" fmla="*/ 0 w 257"/>
              <a:gd name="T83" fmla="*/ 2147483647 h 26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57"/>
              <a:gd name="T127" fmla="*/ 0 h 264"/>
              <a:gd name="T128" fmla="*/ 257 w 257"/>
              <a:gd name="T129" fmla="*/ 264 h 26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57" h="264">
                <a:moveTo>
                  <a:pt x="40" y="184"/>
                </a:moveTo>
                <a:lnTo>
                  <a:pt x="144" y="256"/>
                </a:lnTo>
                <a:lnTo>
                  <a:pt x="152" y="264"/>
                </a:lnTo>
                <a:lnTo>
                  <a:pt x="160" y="264"/>
                </a:lnTo>
                <a:lnTo>
                  <a:pt x="185" y="248"/>
                </a:lnTo>
                <a:lnTo>
                  <a:pt x="257" y="200"/>
                </a:lnTo>
                <a:lnTo>
                  <a:pt x="241" y="184"/>
                </a:lnTo>
                <a:lnTo>
                  <a:pt x="233" y="184"/>
                </a:lnTo>
                <a:lnTo>
                  <a:pt x="225" y="168"/>
                </a:lnTo>
                <a:lnTo>
                  <a:pt x="233" y="160"/>
                </a:lnTo>
                <a:lnTo>
                  <a:pt x="233" y="120"/>
                </a:lnTo>
                <a:lnTo>
                  <a:pt x="225" y="112"/>
                </a:lnTo>
                <a:lnTo>
                  <a:pt x="233" y="104"/>
                </a:lnTo>
                <a:lnTo>
                  <a:pt x="225" y="96"/>
                </a:lnTo>
                <a:lnTo>
                  <a:pt x="225" y="80"/>
                </a:lnTo>
                <a:lnTo>
                  <a:pt x="217" y="72"/>
                </a:lnTo>
                <a:lnTo>
                  <a:pt x="209" y="72"/>
                </a:lnTo>
                <a:lnTo>
                  <a:pt x="201" y="64"/>
                </a:lnTo>
                <a:lnTo>
                  <a:pt x="201" y="56"/>
                </a:lnTo>
                <a:lnTo>
                  <a:pt x="217" y="40"/>
                </a:lnTo>
                <a:lnTo>
                  <a:pt x="217" y="24"/>
                </a:lnTo>
                <a:lnTo>
                  <a:pt x="217" y="8"/>
                </a:lnTo>
                <a:lnTo>
                  <a:pt x="217" y="0"/>
                </a:lnTo>
                <a:lnTo>
                  <a:pt x="209" y="8"/>
                </a:lnTo>
                <a:lnTo>
                  <a:pt x="193" y="8"/>
                </a:lnTo>
                <a:lnTo>
                  <a:pt x="144" y="8"/>
                </a:lnTo>
                <a:lnTo>
                  <a:pt x="104" y="24"/>
                </a:lnTo>
                <a:lnTo>
                  <a:pt x="88" y="32"/>
                </a:lnTo>
                <a:lnTo>
                  <a:pt x="88" y="56"/>
                </a:lnTo>
                <a:lnTo>
                  <a:pt x="96" y="72"/>
                </a:lnTo>
                <a:lnTo>
                  <a:pt x="88" y="80"/>
                </a:lnTo>
                <a:lnTo>
                  <a:pt x="72" y="80"/>
                </a:lnTo>
                <a:lnTo>
                  <a:pt x="64" y="88"/>
                </a:lnTo>
                <a:lnTo>
                  <a:pt x="64" y="96"/>
                </a:lnTo>
                <a:lnTo>
                  <a:pt x="40" y="104"/>
                </a:lnTo>
                <a:lnTo>
                  <a:pt x="16" y="120"/>
                </a:lnTo>
                <a:lnTo>
                  <a:pt x="0" y="128"/>
                </a:lnTo>
                <a:lnTo>
                  <a:pt x="0" y="144"/>
                </a:lnTo>
                <a:lnTo>
                  <a:pt x="0" y="152"/>
                </a:lnTo>
                <a:lnTo>
                  <a:pt x="40" y="184"/>
                </a:lnTo>
                <a:lnTo>
                  <a:pt x="144" y="256"/>
                </a:lnTo>
                <a:lnTo>
                  <a:pt x="152" y="264"/>
                </a:lnTo>
                <a:lnTo>
                  <a:pt x="160" y="264"/>
                </a:lnTo>
                <a:lnTo>
                  <a:pt x="185" y="248"/>
                </a:lnTo>
                <a:lnTo>
                  <a:pt x="257" y="200"/>
                </a:lnTo>
                <a:lnTo>
                  <a:pt x="241" y="184"/>
                </a:lnTo>
                <a:lnTo>
                  <a:pt x="233" y="184"/>
                </a:lnTo>
                <a:lnTo>
                  <a:pt x="225" y="168"/>
                </a:lnTo>
                <a:lnTo>
                  <a:pt x="233" y="160"/>
                </a:lnTo>
                <a:lnTo>
                  <a:pt x="233" y="120"/>
                </a:lnTo>
                <a:lnTo>
                  <a:pt x="225" y="112"/>
                </a:lnTo>
                <a:lnTo>
                  <a:pt x="233" y="104"/>
                </a:lnTo>
                <a:lnTo>
                  <a:pt x="225" y="96"/>
                </a:lnTo>
                <a:lnTo>
                  <a:pt x="225" y="80"/>
                </a:lnTo>
                <a:lnTo>
                  <a:pt x="217" y="72"/>
                </a:lnTo>
                <a:lnTo>
                  <a:pt x="209" y="72"/>
                </a:lnTo>
                <a:lnTo>
                  <a:pt x="201" y="64"/>
                </a:lnTo>
                <a:lnTo>
                  <a:pt x="201" y="56"/>
                </a:lnTo>
                <a:lnTo>
                  <a:pt x="217" y="40"/>
                </a:lnTo>
                <a:lnTo>
                  <a:pt x="217" y="24"/>
                </a:lnTo>
                <a:lnTo>
                  <a:pt x="217" y="8"/>
                </a:lnTo>
                <a:lnTo>
                  <a:pt x="217" y="0"/>
                </a:lnTo>
                <a:lnTo>
                  <a:pt x="209" y="8"/>
                </a:lnTo>
                <a:lnTo>
                  <a:pt x="193" y="8"/>
                </a:lnTo>
                <a:lnTo>
                  <a:pt x="144" y="8"/>
                </a:lnTo>
                <a:lnTo>
                  <a:pt x="104" y="24"/>
                </a:lnTo>
                <a:lnTo>
                  <a:pt x="88" y="32"/>
                </a:lnTo>
                <a:lnTo>
                  <a:pt x="88" y="56"/>
                </a:lnTo>
                <a:lnTo>
                  <a:pt x="96" y="72"/>
                </a:lnTo>
                <a:lnTo>
                  <a:pt x="88" y="80"/>
                </a:lnTo>
                <a:lnTo>
                  <a:pt x="72" y="80"/>
                </a:lnTo>
                <a:lnTo>
                  <a:pt x="64" y="88"/>
                </a:lnTo>
                <a:lnTo>
                  <a:pt x="64" y="96"/>
                </a:lnTo>
                <a:lnTo>
                  <a:pt x="40" y="104"/>
                </a:lnTo>
                <a:lnTo>
                  <a:pt x="16" y="120"/>
                </a:lnTo>
                <a:lnTo>
                  <a:pt x="0" y="128"/>
                </a:lnTo>
                <a:lnTo>
                  <a:pt x="0" y="144"/>
                </a:lnTo>
                <a:lnTo>
                  <a:pt x="0" y="152"/>
                </a:lnTo>
                <a:lnTo>
                  <a:pt x="40" y="18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8" name="Freeform 659"/>
          <p:cNvSpPr>
            <a:spLocks/>
          </p:cNvSpPr>
          <p:nvPr/>
        </p:nvSpPr>
        <p:spPr bwMode="auto">
          <a:xfrm>
            <a:off x="4370396" y="2882896"/>
            <a:ext cx="15875" cy="1588"/>
          </a:xfrm>
          <a:custGeom>
            <a:avLst/>
            <a:gdLst>
              <a:gd name="T0" fmla="*/ 2147483647 w 8"/>
              <a:gd name="T1" fmla="*/ 0 h 1943"/>
              <a:gd name="T2" fmla="*/ 0 w 8"/>
              <a:gd name="T3" fmla="*/ 0 h 1943"/>
              <a:gd name="T4" fmla="*/ 2147483647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8" y="0"/>
                </a:move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9" name="Freeform 660"/>
          <p:cNvSpPr>
            <a:spLocks/>
          </p:cNvSpPr>
          <p:nvPr/>
        </p:nvSpPr>
        <p:spPr bwMode="auto">
          <a:xfrm>
            <a:off x="4386271" y="2774946"/>
            <a:ext cx="15875" cy="1588"/>
          </a:xfrm>
          <a:custGeom>
            <a:avLst/>
            <a:gdLst>
              <a:gd name="T0" fmla="*/ 0 w 8"/>
              <a:gd name="T1" fmla="*/ 0 h 1943"/>
              <a:gd name="T2" fmla="*/ 2147483647 w 8"/>
              <a:gd name="T3" fmla="*/ 0 h 1943"/>
              <a:gd name="T4" fmla="*/ 0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0" y="0"/>
                </a:move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0" name="Rectangle 661"/>
          <p:cNvSpPr>
            <a:spLocks noChangeArrowheads="1"/>
          </p:cNvSpPr>
          <p:nvPr/>
        </p:nvSpPr>
        <p:spPr bwMode="auto">
          <a:xfrm>
            <a:off x="4370396" y="2882896"/>
            <a:ext cx="15875" cy="0"/>
          </a:xfrm>
          <a:prstGeom prst="rect">
            <a:avLst/>
          </a:prstGeom>
          <a:solidFill>
            <a:srgbClr val="00B050"/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1" name="Freeform 662"/>
          <p:cNvSpPr>
            <a:spLocks/>
          </p:cNvSpPr>
          <p:nvPr/>
        </p:nvSpPr>
        <p:spPr bwMode="auto">
          <a:xfrm>
            <a:off x="4386271" y="2774946"/>
            <a:ext cx="15875" cy="1588"/>
          </a:xfrm>
          <a:custGeom>
            <a:avLst/>
            <a:gdLst>
              <a:gd name="T0" fmla="*/ 0 w 8"/>
              <a:gd name="T1" fmla="*/ 0 h 1943"/>
              <a:gd name="T2" fmla="*/ 0 w 8"/>
              <a:gd name="T3" fmla="*/ 0 h 1943"/>
              <a:gd name="T4" fmla="*/ 2147483647 w 8"/>
              <a:gd name="T5" fmla="*/ 0 h 1943"/>
              <a:gd name="T6" fmla="*/ 0 w 8"/>
              <a:gd name="T7" fmla="*/ 0 h 1943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943"/>
              <a:gd name="T14" fmla="*/ 8 w 8"/>
              <a:gd name="T15" fmla="*/ 1943 h 19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943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2" name="Freeform 663"/>
          <p:cNvSpPr>
            <a:spLocks/>
          </p:cNvSpPr>
          <p:nvPr/>
        </p:nvSpPr>
        <p:spPr bwMode="auto">
          <a:xfrm>
            <a:off x="4324358" y="2711448"/>
            <a:ext cx="295275" cy="233363"/>
          </a:xfrm>
          <a:custGeom>
            <a:avLst/>
            <a:gdLst>
              <a:gd name="T0" fmla="*/ 2147483647 w 152"/>
              <a:gd name="T1" fmla="*/ 2147483647 h 120"/>
              <a:gd name="T2" fmla="*/ 2147483647 w 152"/>
              <a:gd name="T3" fmla="*/ 2147483647 h 120"/>
              <a:gd name="T4" fmla="*/ 2147483647 w 152"/>
              <a:gd name="T5" fmla="*/ 2147483647 h 120"/>
              <a:gd name="T6" fmla="*/ 2147483647 w 152"/>
              <a:gd name="T7" fmla="*/ 2147483647 h 120"/>
              <a:gd name="T8" fmla="*/ 2147483647 w 152"/>
              <a:gd name="T9" fmla="*/ 2147483647 h 120"/>
              <a:gd name="T10" fmla="*/ 2147483647 w 152"/>
              <a:gd name="T11" fmla="*/ 0 h 120"/>
              <a:gd name="T12" fmla="*/ 2147483647 w 152"/>
              <a:gd name="T13" fmla="*/ 0 h 120"/>
              <a:gd name="T14" fmla="*/ 2147483647 w 152"/>
              <a:gd name="T15" fmla="*/ 0 h 120"/>
              <a:gd name="T16" fmla="*/ 2147483647 w 152"/>
              <a:gd name="T17" fmla="*/ 0 h 120"/>
              <a:gd name="T18" fmla="*/ 0 w 152"/>
              <a:gd name="T19" fmla="*/ 2147483647 h 120"/>
              <a:gd name="T20" fmla="*/ 2147483647 w 152"/>
              <a:gd name="T21" fmla="*/ 2147483647 h 120"/>
              <a:gd name="T22" fmla="*/ 2147483647 w 152"/>
              <a:gd name="T23" fmla="*/ 2147483647 h 120"/>
              <a:gd name="T24" fmla="*/ 2147483647 w 152"/>
              <a:gd name="T25" fmla="*/ 2147483647 h 120"/>
              <a:gd name="T26" fmla="*/ 2147483647 w 152"/>
              <a:gd name="T27" fmla="*/ 2147483647 h 120"/>
              <a:gd name="T28" fmla="*/ 2147483647 w 152"/>
              <a:gd name="T29" fmla="*/ 2147483647 h 120"/>
              <a:gd name="T30" fmla="*/ 2147483647 w 152"/>
              <a:gd name="T31" fmla="*/ 2147483647 h 120"/>
              <a:gd name="T32" fmla="*/ 2147483647 w 152"/>
              <a:gd name="T33" fmla="*/ 2147483647 h 120"/>
              <a:gd name="T34" fmla="*/ 2147483647 w 152"/>
              <a:gd name="T35" fmla="*/ 2147483647 h 120"/>
              <a:gd name="T36" fmla="*/ 2147483647 w 152"/>
              <a:gd name="T37" fmla="*/ 2147483647 h 120"/>
              <a:gd name="T38" fmla="*/ 2147483647 w 152"/>
              <a:gd name="T39" fmla="*/ 2147483647 h 120"/>
              <a:gd name="T40" fmla="*/ 2147483647 w 152"/>
              <a:gd name="T41" fmla="*/ 2147483647 h 120"/>
              <a:gd name="T42" fmla="*/ 2147483647 w 152"/>
              <a:gd name="T43" fmla="*/ 2147483647 h 120"/>
              <a:gd name="T44" fmla="*/ 2147483647 w 152"/>
              <a:gd name="T45" fmla="*/ 2147483647 h 120"/>
              <a:gd name="T46" fmla="*/ 2147483647 w 152"/>
              <a:gd name="T47" fmla="*/ 2147483647 h 120"/>
              <a:gd name="T48" fmla="*/ 2147483647 w 152"/>
              <a:gd name="T49" fmla="*/ 2147483647 h 120"/>
              <a:gd name="T50" fmla="*/ 2147483647 w 152"/>
              <a:gd name="T51" fmla="*/ 2147483647 h 120"/>
              <a:gd name="T52" fmla="*/ 2147483647 w 152"/>
              <a:gd name="T53" fmla="*/ 2147483647 h 120"/>
              <a:gd name="T54" fmla="*/ 2147483647 w 152"/>
              <a:gd name="T55" fmla="*/ 2147483647 h 120"/>
              <a:gd name="T56" fmla="*/ 2147483647 w 152"/>
              <a:gd name="T57" fmla="*/ 2147483647 h 120"/>
              <a:gd name="T58" fmla="*/ 2147483647 w 152"/>
              <a:gd name="T59" fmla="*/ 2147483647 h 120"/>
              <a:gd name="T60" fmla="*/ 2147483647 w 152"/>
              <a:gd name="T61" fmla="*/ 2147483647 h 120"/>
              <a:gd name="T62" fmla="*/ 2147483647 w 152"/>
              <a:gd name="T63" fmla="*/ 2147483647 h 120"/>
              <a:gd name="T64" fmla="*/ 2147483647 w 152"/>
              <a:gd name="T65" fmla="*/ 2147483647 h 120"/>
              <a:gd name="T66" fmla="*/ 2147483647 w 152"/>
              <a:gd name="T67" fmla="*/ 2147483647 h 12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52"/>
              <a:gd name="T103" fmla="*/ 0 h 120"/>
              <a:gd name="T104" fmla="*/ 152 w 152"/>
              <a:gd name="T105" fmla="*/ 120 h 12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52" h="120">
                <a:moveTo>
                  <a:pt x="136" y="16"/>
                </a:moveTo>
                <a:lnTo>
                  <a:pt x="128" y="16"/>
                </a:lnTo>
                <a:lnTo>
                  <a:pt x="112" y="16"/>
                </a:lnTo>
                <a:lnTo>
                  <a:pt x="104" y="16"/>
                </a:lnTo>
                <a:lnTo>
                  <a:pt x="96" y="8"/>
                </a:lnTo>
                <a:lnTo>
                  <a:pt x="48" y="0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8" y="32"/>
                </a:lnTo>
                <a:lnTo>
                  <a:pt x="16" y="24"/>
                </a:lnTo>
                <a:lnTo>
                  <a:pt x="32" y="24"/>
                </a:lnTo>
                <a:lnTo>
                  <a:pt x="32" y="32"/>
                </a:lnTo>
                <a:lnTo>
                  <a:pt x="40" y="32"/>
                </a:lnTo>
                <a:lnTo>
                  <a:pt x="32" y="48"/>
                </a:lnTo>
                <a:lnTo>
                  <a:pt x="32" y="64"/>
                </a:lnTo>
                <a:lnTo>
                  <a:pt x="24" y="80"/>
                </a:lnTo>
                <a:lnTo>
                  <a:pt x="24" y="88"/>
                </a:lnTo>
                <a:lnTo>
                  <a:pt x="32" y="88"/>
                </a:lnTo>
                <a:lnTo>
                  <a:pt x="24" y="88"/>
                </a:lnTo>
                <a:lnTo>
                  <a:pt x="24" y="96"/>
                </a:lnTo>
                <a:lnTo>
                  <a:pt x="24" y="104"/>
                </a:lnTo>
                <a:lnTo>
                  <a:pt x="32" y="104"/>
                </a:lnTo>
                <a:lnTo>
                  <a:pt x="48" y="120"/>
                </a:lnTo>
                <a:lnTo>
                  <a:pt x="72" y="112"/>
                </a:lnTo>
                <a:lnTo>
                  <a:pt x="96" y="104"/>
                </a:lnTo>
                <a:lnTo>
                  <a:pt x="104" y="88"/>
                </a:lnTo>
                <a:lnTo>
                  <a:pt x="120" y="72"/>
                </a:lnTo>
                <a:lnTo>
                  <a:pt x="120" y="64"/>
                </a:lnTo>
                <a:lnTo>
                  <a:pt x="128" y="40"/>
                </a:lnTo>
                <a:lnTo>
                  <a:pt x="152" y="24"/>
                </a:lnTo>
                <a:lnTo>
                  <a:pt x="144" y="24"/>
                </a:lnTo>
                <a:lnTo>
                  <a:pt x="136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3" name="Freeform 664"/>
          <p:cNvSpPr>
            <a:spLocks/>
          </p:cNvSpPr>
          <p:nvPr/>
        </p:nvSpPr>
        <p:spPr bwMode="auto">
          <a:xfrm>
            <a:off x="4324357" y="2759073"/>
            <a:ext cx="77788" cy="155575"/>
          </a:xfrm>
          <a:custGeom>
            <a:avLst/>
            <a:gdLst>
              <a:gd name="T0" fmla="*/ 2147483647 w 40"/>
              <a:gd name="T1" fmla="*/ 2147483647 h 80"/>
              <a:gd name="T2" fmla="*/ 2147483647 w 40"/>
              <a:gd name="T3" fmla="*/ 2147483647 h 80"/>
              <a:gd name="T4" fmla="*/ 2147483647 w 40"/>
              <a:gd name="T5" fmla="*/ 2147483647 h 80"/>
              <a:gd name="T6" fmla="*/ 2147483647 w 40"/>
              <a:gd name="T7" fmla="*/ 2147483647 h 80"/>
              <a:gd name="T8" fmla="*/ 2147483647 w 40"/>
              <a:gd name="T9" fmla="*/ 2147483647 h 80"/>
              <a:gd name="T10" fmla="*/ 2147483647 w 40"/>
              <a:gd name="T11" fmla="*/ 2147483647 h 80"/>
              <a:gd name="T12" fmla="*/ 2147483647 w 40"/>
              <a:gd name="T13" fmla="*/ 2147483647 h 80"/>
              <a:gd name="T14" fmla="*/ 2147483647 w 40"/>
              <a:gd name="T15" fmla="*/ 2147483647 h 80"/>
              <a:gd name="T16" fmla="*/ 2147483647 w 40"/>
              <a:gd name="T17" fmla="*/ 2147483647 h 80"/>
              <a:gd name="T18" fmla="*/ 2147483647 w 40"/>
              <a:gd name="T19" fmla="*/ 0 h 80"/>
              <a:gd name="T20" fmla="*/ 2147483647 w 40"/>
              <a:gd name="T21" fmla="*/ 0 h 80"/>
              <a:gd name="T22" fmla="*/ 2147483647 w 40"/>
              <a:gd name="T23" fmla="*/ 0 h 80"/>
              <a:gd name="T24" fmla="*/ 2147483647 w 40"/>
              <a:gd name="T25" fmla="*/ 2147483647 h 80"/>
              <a:gd name="T26" fmla="*/ 0 w 40"/>
              <a:gd name="T27" fmla="*/ 2147483647 h 80"/>
              <a:gd name="T28" fmla="*/ 2147483647 w 40"/>
              <a:gd name="T29" fmla="*/ 2147483647 h 80"/>
              <a:gd name="T30" fmla="*/ 2147483647 w 40"/>
              <a:gd name="T31" fmla="*/ 2147483647 h 80"/>
              <a:gd name="T32" fmla="*/ 0 w 40"/>
              <a:gd name="T33" fmla="*/ 2147483647 h 80"/>
              <a:gd name="T34" fmla="*/ 2147483647 w 40"/>
              <a:gd name="T35" fmla="*/ 2147483647 h 80"/>
              <a:gd name="T36" fmla="*/ 2147483647 w 40"/>
              <a:gd name="T37" fmla="*/ 2147483647 h 80"/>
              <a:gd name="T38" fmla="*/ 2147483647 w 40"/>
              <a:gd name="T39" fmla="*/ 2147483647 h 80"/>
              <a:gd name="T40" fmla="*/ 2147483647 w 40"/>
              <a:gd name="T41" fmla="*/ 2147483647 h 80"/>
              <a:gd name="T42" fmla="*/ 2147483647 w 40"/>
              <a:gd name="T43" fmla="*/ 2147483647 h 8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0"/>
              <a:gd name="T67" fmla="*/ 0 h 80"/>
              <a:gd name="T68" fmla="*/ 40 w 40"/>
              <a:gd name="T69" fmla="*/ 80 h 8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0" h="80">
                <a:moveTo>
                  <a:pt x="24" y="64"/>
                </a:moveTo>
                <a:lnTo>
                  <a:pt x="24" y="56"/>
                </a:lnTo>
                <a:lnTo>
                  <a:pt x="32" y="48"/>
                </a:lnTo>
                <a:lnTo>
                  <a:pt x="32" y="40"/>
                </a:lnTo>
                <a:lnTo>
                  <a:pt x="32" y="32"/>
                </a:lnTo>
                <a:lnTo>
                  <a:pt x="32" y="24"/>
                </a:lnTo>
                <a:lnTo>
                  <a:pt x="32" y="16"/>
                </a:lnTo>
                <a:lnTo>
                  <a:pt x="40" y="8"/>
                </a:lnTo>
                <a:lnTo>
                  <a:pt x="32" y="8"/>
                </a:lnTo>
                <a:lnTo>
                  <a:pt x="32" y="0"/>
                </a:lnTo>
                <a:lnTo>
                  <a:pt x="16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lnTo>
                  <a:pt x="8" y="24"/>
                </a:lnTo>
                <a:lnTo>
                  <a:pt x="8" y="40"/>
                </a:lnTo>
                <a:lnTo>
                  <a:pt x="0" y="56"/>
                </a:lnTo>
                <a:lnTo>
                  <a:pt x="8" y="64"/>
                </a:lnTo>
                <a:lnTo>
                  <a:pt x="8" y="80"/>
                </a:lnTo>
                <a:lnTo>
                  <a:pt x="24" y="80"/>
                </a:lnTo>
                <a:lnTo>
                  <a:pt x="24" y="72"/>
                </a:lnTo>
                <a:lnTo>
                  <a:pt x="24" y="6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4" name="Freeform 665"/>
          <p:cNvSpPr>
            <a:spLocks/>
          </p:cNvSpPr>
          <p:nvPr/>
        </p:nvSpPr>
        <p:spPr bwMode="auto">
          <a:xfrm>
            <a:off x="4386271" y="2774948"/>
            <a:ext cx="15875" cy="61913"/>
          </a:xfrm>
          <a:custGeom>
            <a:avLst/>
            <a:gdLst>
              <a:gd name="T0" fmla="*/ 0 w 8"/>
              <a:gd name="T1" fmla="*/ 2147483647 h 32"/>
              <a:gd name="T2" fmla="*/ 0 w 8"/>
              <a:gd name="T3" fmla="*/ 2147483647 h 32"/>
              <a:gd name="T4" fmla="*/ 0 w 8"/>
              <a:gd name="T5" fmla="*/ 2147483647 h 32"/>
              <a:gd name="T6" fmla="*/ 0 w 8"/>
              <a:gd name="T7" fmla="*/ 2147483647 h 32"/>
              <a:gd name="T8" fmla="*/ 2147483647 w 8"/>
              <a:gd name="T9" fmla="*/ 0 h 32"/>
              <a:gd name="T10" fmla="*/ 0 w 8"/>
              <a:gd name="T11" fmla="*/ 2147483647 h 32"/>
              <a:gd name="T12" fmla="*/ 0 w 8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"/>
              <a:gd name="T22" fmla="*/ 0 h 32"/>
              <a:gd name="T23" fmla="*/ 8 w 8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" h="32">
                <a:moveTo>
                  <a:pt x="0" y="16"/>
                </a:moveTo>
                <a:lnTo>
                  <a:pt x="0" y="24"/>
                </a:lnTo>
                <a:lnTo>
                  <a:pt x="0" y="32"/>
                </a:lnTo>
                <a:lnTo>
                  <a:pt x="0" y="16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5" name="Freeform 666"/>
          <p:cNvSpPr>
            <a:spLocks/>
          </p:cNvSpPr>
          <p:nvPr/>
        </p:nvSpPr>
        <p:spPr bwMode="auto">
          <a:xfrm>
            <a:off x="4324357" y="2759073"/>
            <a:ext cx="77788" cy="155575"/>
          </a:xfrm>
          <a:custGeom>
            <a:avLst/>
            <a:gdLst>
              <a:gd name="T0" fmla="*/ 2147483647 w 40"/>
              <a:gd name="T1" fmla="*/ 2147483647 h 80"/>
              <a:gd name="T2" fmla="*/ 2147483647 w 40"/>
              <a:gd name="T3" fmla="*/ 2147483647 h 80"/>
              <a:gd name="T4" fmla="*/ 2147483647 w 40"/>
              <a:gd name="T5" fmla="*/ 2147483647 h 80"/>
              <a:gd name="T6" fmla="*/ 2147483647 w 40"/>
              <a:gd name="T7" fmla="*/ 2147483647 h 80"/>
              <a:gd name="T8" fmla="*/ 2147483647 w 40"/>
              <a:gd name="T9" fmla="*/ 2147483647 h 80"/>
              <a:gd name="T10" fmla="*/ 2147483647 w 40"/>
              <a:gd name="T11" fmla="*/ 2147483647 h 80"/>
              <a:gd name="T12" fmla="*/ 2147483647 w 40"/>
              <a:gd name="T13" fmla="*/ 2147483647 h 80"/>
              <a:gd name="T14" fmla="*/ 2147483647 w 40"/>
              <a:gd name="T15" fmla="*/ 2147483647 h 80"/>
              <a:gd name="T16" fmla="*/ 2147483647 w 40"/>
              <a:gd name="T17" fmla="*/ 2147483647 h 80"/>
              <a:gd name="T18" fmla="*/ 2147483647 w 40"/>
              <a:gd name="T19" fmla="*/ 2147483647 h 80"/>
              <a:gd name="T20" fmla="*/ 2147483647 w 40"/>
              <a:gd name="T21" fmla="*/ 2147483647 h 80"/>
              <a:gd name="T22" fmla="*/ 2147483647 w 40"/>
              <a:gd name="T23" fmla="*/ 0 h 80"/>
              <a:gd name="T24" fmla="*/ 2147483647 w 40"/>
              <a:gd name="T25" fmla="*/ 0 h 80"/>
              <a:gd name="T26" fmla="*/ 2147483647 w 40"/>
              <a:gd name="T27" fmla="*/ 0 h 80"/>
              <a:gd name="T28" fmla="*/ 2147483647 w 40"/>
              <a:gd name="T29" fmla="*/ 2147483647 h 80"/>
              <a:gd name="T30" fmla="*/ 2147483647 w 40"/>
              <a:gd name="T31" fmla="*/ 2147483647 h 80"/>
              <a:gd name="T32" fmla="*/ 0 w 40"/>
              <a:gd name="T33" fmla="*/ 2147483647 h 80"/>
              <a:gd name="T34" fmla="*/ 2147483647 w 40"/>
              <a:gd name="T35" fmla="*/ 2147483647 h 80"/>
              <a:gd name="T36" fmla="*/ 2147483647 w 40"/>
              <a:gd name="T37" fmla="*/ 2147483647 h 80"/>
              <a:gd name="T38" fmla="*/ 0 w 40"/>
              <a:gd name="T39" fmla="*/ 2147483647 h 80"/>
              <a:gd name="T40" fmla="*/ 2147483647 w 40"/>
              <a:gd name="T41" fmla="*/ 2147483647 h 80"/>
              <a:gd name="T42" fmla="*/ 2147483647 w 40"/>
              <a:gd name="T43" fmla="*/ 2147483647 h 80"/>
              <a:gd name="T44" fmla="*/ 2147483647 w 40"/>
              <a:gd name="T45" fmla="*/ 2147483647 h 80"/>
              <a:gd name="T46" fmla="*/ 2147483647 w 40"/>
              <a:gd name="T47" fmla="*/ 2147483647 h 80"/>
              <a:gd name="T48" fmla="*/ 2147483647 w 40"/>
              <a:gd name="T49" fmla="*/ 2147483647 h 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0"/>
              <a:gd name="T76" fmla="*/ 0 h 80"/>
              <a:gd name="T77" fmla="*/ 40 w 40"/>
              <a:gd name="T78" fmla="*/ 80 h 8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0" h="80">
                <a:moveTo>
                  <a:pt x="24" y="64"/>
                </a:moveTo>
                <a:lnTo>
                  <a:pt x="24" y="64"/>
                </a:lnTo>
                <a:lnTo>
                  <a:pt x="24" y="56"/>
                </a:lnTo>
                <a:lnTo>
                  <a:pt x="32" y="48"/>
                </a:lnTo>
                <a:lnTo>
                  <a:pt x="32" y="40"/>
                </a:lnTo>
                <a:lnTo>
                  <a:pt x="32" y="32"/>
                </a:lnTo>
                <a:lnTo>
                  <a:pt x="32" y="24"/>
                </a:lnTo>
                <a:lnTo>
                  <a:pt x="32" y="16"/>
                </a:lnTo>
                <a:lnTo>
                  <a:pt x="40" y="8"/>
                </a:lnTo>
                <a:lnTo>
                  <a:pt x="32" y="8"/>
                </a:lnTo>
                <a:lnTo>
                  <a:pt x="32" y="0"/>
                </a:lnTo>
                <a:lnTo>
                  <a:pt x="16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lnTo>
                  <a:pt x="8" y="24"/>
                </a:lnTo>
                <a:lnTo>
                  <a:pt x="8" y="40"/>
                </a:lnTo>
                <a:lnTo>
                  <a:pt x="0" y="56"/>
                </a:lnTo>
                <a:lnTo>
                  <a:pt x="8" y="64"/>
                </a:lnTo>
                <a:lnTo>
                  <a:pt x="8" y="80"/>
                </a:lnTo>
                <a:lnTo>
                  <a:pt x="24" y="80"/>
                </a:lnTo>
                <a:lnTo>
                  <a:pt x="24" y="72"/>
                </a:lnTo>
                <a:lnTo>
                  <a:pt x="24" y="6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6" name="Freeform 667"/>
          <p:cNvSpPr>
            <a:spLocks/>
          </p:cNvSpPr>
          <p:nvPr/>
        </p:nvSpPr>
        <p:spPr bwMode="auto">
          <a:xfrm>
            <a:off x="4386271" y="2774948"/>
            <a:ext cx="15875" cy="61913"/>
          </a:xfrm>
          <a:custGeom>
            <a:avLst/>
            <a:gdLst>
              <a:gd name="T0" fmla="*/ 0 w 8"/>
              <a:gd name="T1" fmla="*/ 2147483647 h 32"/>
              <a:gd name="T2" fmla="*/ 0 w 8"/>
              <a:gd name="T3" fmla="*/ 2147483647 h 32"/>
              <a:gd name="T4" fmla="*/ 0 w 8"/>
              <a:gd name="T5" fmla="*/ 2147483647 h 32"/>
              <a:gd name="T6" fmla="*/ 0 w 8"/>
              <a:gd name="T7" fmla="*/ 2147483647 h 32"/>
              <a:gd name="T8" fmla="*/ 2147483647 w 8"/>
              <a:gd name="T9" fmla="*/ 0 h 32"/>
              <a:gd name="T10" fmla="*/ 0 w 8"/>
              <a:gd name="T11" fmla="*/ 2147483647 h 32"/>
              <a:gd name="T12" fmla="*/ 0 w 8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"/>
              <a:gd name="T22" fmla="*/ 0 h 32"/>
              <a:gd name="T23" fmla="*/ 8 w 8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" h="32">
                <a:moveTo>
                  <a:pt x="0" y="16"/>
                </a:moveTo>
                <a:lnTo>
                  <a:pt x="0" y="24"/>
                </a:lnTo>
                <a:lnTo>
                  <a:pt x="0" y="32"/>
                </a:lnTo>
                <a:lnTo>
                  <a:pt x="0" y="16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7" name="Freeform 668"/>
          <p:cNvSpPr>
            <a:spLocks/>
          </p:cNvSpPr>
          <p:nvPr/>
        </p:nvSpPr>
        <p:spPr bwMode="auto">
          <a:xfrm>
            <a:off x="4370396" y="2882896"/>
            <a:ext cx="3175" cy="31750"/>
          </a:xfrm>
          <a:custGeom>
            <a:avLst/>
            <a:gdLst>
              <a:gd name="T0" fmla="*/ 0 w 1942"/>
              <a:gd name="T1" fmla="*/ 0 h 16"/>
              <a:gd name="T2" fmla="*/ 0 w 1942"/>
              <a:gd name="T3" fmla="*/ 2147483647 h 16"/>
              <a:gd name="T4" fmla="*/ 0 w 1942"/>
              <a:gd name="T5" fmla="*/ 2147483647 h 16"/>
              <a:gd name="T6" fmla="*/ 0 w 1942"/>
              <a:gd name="T7" fmla="*/ 2147483647 h 16"/>
              <a:gd name="T8" fmla="*/ 0 w 1942"/>
              <a:gd name="T9" fmla="*/ 0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42"/>
              <a:gd name="T16" fmla="*/ 0 h 16"/>
              <a:gd name="T17" fmla="*/ 1942 w 1942"/>
              <a:gd name="T18" fmla="*/ 16 h 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42" h="16">
                <a:moveTo>
                  <a:pt x="0" y="0"/>
                </a:moveTo>
                <a:lnTo>
                  <a:pt x="0" y="8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8" name="Freeform 669"/>
          <p:cNvSpPr>
            <a:spLocks/>
          </p:cNvSpPr>
          <p:nvPr/>
        </p:nvSpPr>
        <p:spPr bwMode="auto">
          <a:xfrm>
            <a:off x="4370396" y="2836859"/>
            <a:ext cx="15875" cy="30162"/>
          </a:xfrm>
          <a:custGeom>
            <a:avLst/>
            <a:gdLst>
              <a:gd name="T0" fmla="*/ 0 w 8"/>
              <a:gd name="T1" fmla="*/ 2147483647 h 16"/>
              <a:gd name="T2" fmla="*/ 2147483647 w 8"/>
              <a:gd name="T3" fmla="*/ 0 h 16"/>
              <a:gd name="T4" fmla="*/ 2147483647 w 8"/>
              <a:gd name="T5" fmla="*/ 2147483647 h 16"/>
              <a:gd name="T6" fmla="*/ 0 w 8"/>
              <a:gd name="T7" fmla="*/ 2147483647 h 16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6"/>
              <a:gd name="T14" fmla="*/ 8 w 8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6">
                <a:moveTo>
                  <a:pt x="0" y="16"/>
                </a:move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9" name="Freeform 670"/>
          <p:cNvSpPr>
            <a:spLocks/>
          </p:cNvSpPr>
          <p:nvPr/>
        </p:nvSpPr>
        <p:spPr bwMode="auto">
          <a:xfrm>
            <a:off x="4370396" y="2867023"/>
            <a:ext cx="3175" cy="15875"/>
          </a:xfrm>
          <a:custGeom>
            <a:avLst/>
            <a:gdLst>
              <a:gd name="T0" fmla="*/ 0 w 1942"/>
              <a:gd name="T1" fmla="*/ 2147483647 h 8"/>
              <a:gd name="T2" fmla="*/ 0 w 1942"/>
              <a:gd name="T3" fmla="*/ 0 h 8"/>
              <a:gd name="T4" fmla="*/ 0 w 1942"/>
              <a:gd name="T5" fmla="*/ 2147483647 h 8"/>
              <a:gd name="T6" fmla="*/ 0 60000 65536"/>
              <a:gd name="T7" fmla="*/ 0 60000 65536"/>
              <a:gd name="T8" fmla="*/ 0 60000 65536"/>
              <a:gd name="T9" fmla="*/ 0 w 1942"/>
              <a:gd name="T10" fmla="*/ 0 h 8"/>
              <a:gd name="T11" fmla="*/ 1942 w 1942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42" h="8">
                <a:moveTo>
                  <a:pt x="0" y="8"/>
                </a:move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0" name="Freeform 671"/>
          <p:cNvSpPr>
            <a:spLocks/>
          </p:cNvSpPr>
          <p:nvPr/>
        </p:nvSpPr>
        <p:spPr bwMode="auto">
          <a:xfrm>
            <a:off x="4370396" y="2836859"/>
            <a:ext cx="15875" cy="30162"/>
          </a:xfrm>
          <a:custGeom>
            <a:avLst/>
            <a:gdLst>
              <a:gd name="T0" fmla="*/ 0 w 8"/>
              <a:gd name="T1" fmla="*/ 2147483647 h 16"/>
              <a:gd name="T2" fmla="*/ 2147483647 w 8"/>
              <a:gd name="T3" fmla="*/ 0 h 16"/>
              <a:gd name="T4" fmla="*/ 2147483647 w 8"/>
              <a:gd name="T5" fmla="*/ 2147483647 h 16"/>
              <a:gd name="T6" fmla="*/ 0 w 8"/>
              <a:gd name="T7" fmla="*/ 2147483647 h 16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6"/>
              <a:gd name="T14" fmla="*/ 8 w 8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6">
                <a:moveTo>
                  <a:pt x="0" y="16"/>
                </a:move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1" name="Freeform 672"/>
          <p:cNvSpPr>
            <a:spLocks/>
          </p:cNvSpPr>
          <p:nvPr/>
        </p:nvSpPr>
        <p:spPr bwMode="auto">
          <a:xfrm>
            <a:off x="4370396" y="2867023"/>
            <a:ext cx="3175" cy="15875"/>
          </a:xfrm>
          <a:custGeom>
            <a:avLst/>
            <a:gdLst>
              <a:gd name="T0" fmla="*/ 0 w 1942"/>
              <a:gd name="T1" fmla="*/ 2147483647 h 8"/>
              <a:gd name="T2" fmla="*/ 0 w 1942"/>
              <a:gd name="T3" fmla="*/ 0 h 8"/>
              <a:gd name="T4" fmla="*/ 0 w 1942"/>
              <a:gd name="T5" fmla="*/ 2147483647 h 8"/>
              <a:gd name="T6" fmla="*/ 0 w 1942"/>
              <a:gd name="T7" fmla="*/ 2147483647 h 8"/>
              <a:gd name="T8" fmla="*/ 0 60000 65536"/>
              <a:gd name="T9" fmla="*/ 0 60000 65536"/>
              <a:gd name="T10" fmla="*/ 0 60000 65536"/>
              <a:gd name="T11" fmla="*/ 0 60000 65536"/>
              <a:gd name="T12" fmla="*/ 0 w 1942"/>
              <a:gd name="T13" fmla="*/ 0 h 8"/>
              <a:gd name="T14" fmla="*/ 1942 w 1942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42" h="8">
                <a:moveTo>
                  <a:pt x="0" y="8"/>
                </a:move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2" name="Freeform 673"/>
          <p:cNvSpPr>
            <a:spLocks/>
          </p:cNvSpPr>
          <p:nvPr/>
        </p:nvSpPr>
        <p:spPr bwMode="auto">
          <a:xfrm>
            <a:off x="5786446" y="2914648"/>
            <a:ext cx="15875" cy="15875"/>
          </a:xfrm>
          <a:custGeom>
            <a:avLst/>
            <a:gdLst>
              <a:gd name="T0" fmla="*/ 0 w 8"/>
              <a:gd name="T1" fmla="*/ 0 h 8"/>
              <a:gd name="T2" fmla="*/ 2147483647 w 8"/>
              <a:gd name="T3" fmla="*/ 2147483647 h 8"/>
              <a:gd name="T4" fmla="*/ 0 w 8"/>
              <a:gd name="T5" fmla="*/ 0 h 8"/>
              <a:gd name="T6" fmla="*/ 0 60000 65536"/>
              <a:gd name="T7" fmla="*/ 0 60000 65536"/>
              <a:gd name="T8" fmla="*/ 0 60000 65536"/>
              <a:gd name="T9" fmla="*/ 0 w 8"/>
              <a:gd name="T10" fmla="*/ 0 h 8"/>
              <a:gd name="T11" fmla="*/ 8 w 8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8">
                <a:moveTo>
                  <a:pt x="0" y="0"/>
                </a:move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3" name="Freeform 674"/>
          <p:cNvSpPr>
            <a:spLocks/>
          </p:cNvSpPr>
          <p:nvPr/>
        </p:nvSpPr>
        <p:spPr bwMode="auto">
          <a:xfrm>
            <a:off x="5740408" y="2867021"/>
            <a:ext cx="15875" cy="31750"/>
          </a:xfrm>
          <a:custGeom>
            <a:avLst/>
            <a:gdLst>
              <a:gd name="T0" fmla="*/ 0 w 8"/>
              <a:gd name="T1" fmla="*/ 0 h 16"/>
              <a:gd name="T2" fmla="*/ 2147483647 w 8"/>
              <a:gd name="T3" fmla="*/ 2147483647 h 16"/>
              <a:gd name="T4" fmla="*/ 2147483647 w 8"/>
              <a:gd name="T5" fmla="*/ 2147483647 h 16"/>
              <a:gd name="T6" fmla="*/ 0 w 8"/>
              <a:gd name="T7" fmla="*/ 0 h 16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6"/>
              <a:gd name="T14" fmla="*/ 8 w 8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6">
                <a:moveTo>
                  <a:pt x="0" y="0"/>
                </a:moveTo>
                <a:lnTo>
                  <a:pt x="8" y="16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4" name="Freeform 675"/>
          <p:cNvSpPr>
            <a:spLocks/>
          </p:cNvSpPr>
          <p:nvPr/>
        </p:nvSpPr>
        <p:spPr bwMode="auto">
          <a:xfrm>
            <a:off x="5786446" y="2914648"/>
            <a:ext cx="15875" cy="15875"/>
          </a:xfrm>
          <a:custGeom>
            <a:avLst/>
            <a:gdLst>
              <a:gd name="T0" fmla="*/ 0 w 8"/>
              <a:gd name="T1" fmla="*/ 0 h 8"/>
              <a:gd name="T2" fmla="*/ 2147483647 w 8"/>
              <a:gd name="T3" fmla="*/ 2147483647 h 8"/>
              <a:gd name="T4" fmla="*/ 2147483647 w 8"/>
              <a:gd name="T5" fmla="*/ 2147483647 h 8"/>
              <a:gd name="T6" fmla="*/ 0 w 8"/>
              <a:gd name="T7" fmla="*/ 0 h 8"/>
              <a:gd name="T8" fmla="*/ 0 w 8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"/>
              <a:gd name="T16" fmla="*/ 0 h 8"/>
              <a:gd name="T17" fmla="*/ 8 w 8"/>
              <a:gd name="T18" fmla="*/ 8 h 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" h="8">
                <a:moveTo>
                  <a:pt x="0" y="0"/>
                </a:move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5" name="Freeform 676"/>
          <p:cNvSpPr>
            <a:spLocks/>
          </p:cNvSpPr>
          <p:nvPr/>
        </p:nvSpPr>
        <p:spPr bwMode="auto">
          <a:xfrm>
            <a:off x="5740408" y="2867021"/>
            <a:ext cx="15875" cy="31750"/>
          </a:xfrm>
          <a:custGeom>
            <a:avLst/>
            <a:gdLst>
              <a:gd name="T0" fmla="*/ 0 w 8"/>
              <a:gd name="T1" fmla="*/ 0 h 16"/>
              <a:gd name="T2" fmla="*/ 2147483647 w 8"/>
              <a:gd name="T3" fmla="*/ 2147483647 h 16"/>
              <a:gd name="T4" fmla="*/ 2147483647 w 8"/>
              <a:gd name="T5" fmla="*/ 2147483647 h 16"/>
              <a:gd name="T6" fmla="*/ 0 w 8"/>
              <a:gd name="T7" fmla="*/ 0 h 16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6"/>
              <a:gd name="T14" fmla="*/ 8 w 8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6">
                <a:moveTo>
                  <a:pt x="0" y="0"/>
                </a:moveTo>
                <a:lnTo>
                  <a:pt x="8" y="16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6" name="Freeform 677"/>
          <p:cNvSpPr>
            <a:spLocks/>
          </p:cNvSpPr>
          <p:nvPr/>
        </p:nvSpPr>
        <p:spPr bwMode="auto">
          <a:xfrm>
            <a:off x="7015171" y="3349621"/>
            <a:ext cx="185737" cy="295275"/>
          </a:xfrm>
          <a:custGeom>
            <a:avLst/>
            <a:gdLst>
              <a:gd name="T0" fmla="*/ 2147483647 w 96"/>
              <a:gd name="T1" fmla="*/ 2147483647 h 152"/>
              <a:gd name="T2" fmla="*/ 2147483647 w 96"/>
              <a:gd name="T3" fmla="*/ 2147483647 h 152"/>
              <a:gd name="T4" fmla="*/ 2147483647 w 96"/>
              <a:gd name="T5" fmla="*/ 2147483647 h 152"/>
              <a:gd name="T6" fmla="*/ 2147483647 w 96"/>
              <a:gd name="T7" fmla="*/ 2147483647 h 152"/>
              <a:gd name="T8" fmla="*/ 2147483647 w 96"/>
              <a:gd name="T9" fmla="*/ 2147483647 h 152"/>
              <a:gd name="T10" fmla="*/ 2147483647 w 96"/>
              <a:gd name="T11" fmla="*/ 2147483647 h 152"/>
              <a:gd name="T12" fmla="*/ 2147483647 w 96"/>
              <a:gd name="T13" fmla="*/ 2147483647 h 152"/>
              <a:gd name="T14" fmla="*/ 2147483647 w 96"/>
              <a:gd name="T15" fmla="*/ 2147483647 h 152"/>
              <a:gd name="T16" fmla="*/ 2147483647 w 96"/>
              <a:gd name="T17" fmla="*/ 2147483647 h 152"/>
              <a:gd name="T18" fmla="*/ 2147483647 w 96"/>
              <a:gd name="T19" fmla="*/ 2147483647 h 152"/>
              <a:gd name="T20" fmla="*/ 2147483647 w 96"/>
              <a:gd name="T21" fmla="*/ 2147483647 h 152"/>
              <a:gd name="T22" fmla="*/ 2147483647 w 96"/>
              <a:gd name="T23" fmla="*/ 0 h 152"/>
              <a:gd name="T24" fmla="*/ 2147483647 w 96"/>
              <a:gd name="T25" fmla="*/ 2147483647 h 152"/>
              <a:gd name="T26" fmla="*/ 0 w 96"/>
              <a:gd name="T27" fmla="*/ 2147483647 h 152"/>
              <a:gd name="T28" fmla="*/ 2147483647 w 96"/>
              <a:gd name="T29" fmla="*/ 2147483647 h 152"/>
              <a:gd name="T30" fmla="*/ 2147483647 w 96"/>
              <a:gd name="T31" fmla="*/ 2147483647 h 152"/>
              <a:gd name="T32" fmla="*/ 2147483647 w 96"/>
              <a:gd name="T33" fmla="*/ 2147483647 h 152"/>
              <a:gd name="T34" fmla="*/ 2147483647 w 96"/>
              <a:gd name="T35" fmla="*/ 2147483647 h 152"/>
              <a:gd name="T36" fmla="*/ 2147483647 w 96"/>
              <a:gd name="T37" fmla="*/ 2147483647 h 152"/>
              <a:gd name="T38" fmla="*/ 2147483647 w 96"/>
              <a:gd name="T39" fmla="*/ 2147483647 h 152"/>
              <a:gd name="T40" fmla="*/ 2147483647 w 96"/>
              <a:gd name="T41" fmla="*/ 2147483647 h 152"/>
              <a:gd name="T42" fmla="*/ 2147483647 w 96"/>
              <a:gd name="T43" fmla="*/ 2147483647 h 152"/>
              <a:gd name="T44" fmla="*/ 2147483647 w 96"/>
              <a:gd name="T45" fmla="*/ 2147483647 h 152"/>
              <a:gd name="T46" fmla="*/ 2147483647 w 96"/>
              <a:gd name="T47" fmla="*/ 2147483647 h 152"/>
              <a:gd name="T48" fmla="*/ 2147483647 w 96"/>
              <a:gd name="T49" fmla="*/ 2147483647 h 152"/>
              <a:gd name="T50" fmla="*/ 2147483647 w 96"/>
              <a:gd name="T51" fmla="*/ 2147483647 h 152"/>
              <a:gd name="T52" fmla="*/ 2147483647 w 96"/>
              <a:gd name="T53" fmla="*/ 2147483647 h 15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6"/>
              <a:gd name="T82" fmla="*/ 0 h 152"/>
              <a:gd name="T83" fmla="*/ 96 w 96"/>
              <a:gd name="T84" fmla="*/ 152 h 15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6" h="152">
                <a:moveTo>
                  <a:pt x="72" y="136"/>
                </a:moveTo>
                <a:lnTo>
                  <a:pt x="80" y="136"/>
                </a:lnTo>
                <a:lnTo>
                  <a:pt x="96" y="128"/>
                </a:lnTo>
                <a:lnTo>
                  <a:pt x="96" y="104"/>
                </a:lnTo>
                <a:lnTo>
                  <a:pt x="96" y="80"/>
                </a:lnTo>
                <a:lnTo>
                  <a:pt x="80" y="72"/>
                </a:lnTo>
                <a:lnTo>
                  <a:pt x="64" y="48"/>
                </a:lnTo>
                <a:lnTo>
                  <a:pt x="56" y="32"/>
                </a:lnTo>
                <a:lnTo>
                  <a:pt x="56" y="24"/>
                </a:lnTo>
                <a:lnTo>
                  <a:pt x="56" y="16"/>
                </a:lnTo>
                <a:lnTo>
                  <a:pt x="40" y="16"/>
                </a:lnTo>
                <a:lnTo>
                  <a:pt x="32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8" y="48"/>
                </a:lnTo>
                <a:lnTo>
                  <a:pt x="40" y="48"/>
                </a:lnTo>
                <a:lnTo>
                  <a:pt x="48" y="56"/>
                </a:lnTo>
                <a:lnTo>
                  <a:pt x="72" y="88"/>
                </a:lnTo>
                <a:lnTo>
                  <a:pt x="64" y="96"/>
                </a:lnTo>
                <a:lnTo>
                  <a:pt x="40" y="104"/>
                </a:lnTo>
                <a:lnTo>
                  <a:pt x="32" y="112"/>
                </a:lnTo>
                <a:lnTo>
                  <a:pt x="32" y="128"/>
                </a:lnTo>
                <a:lnTo>
                  <a:pt x="48" y="144"/>
                </a:lnTo>
                <a:lnTo>
                  <a:pt x="56" y="152"/>
                </a:lnTo>
                <a:lnTo>
                  <a:pt x="64" y="144"/>
                </a:lnTo>
                <a:lnTo>
                  <a:pt x="72" y="136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7" name="Freeform 678"/>
          <p:cNvSpPr>
            <a:spLocks/>
          </p:cNvSpPr>
          <p:nvPr/>
        </p:nvSpPr>
        <p:spPr bwMode="auto">
          <a:xfrm>
            <a:off x="7077082" y="3317871"/>
            <a:ext cx="171450" cy="357188"/>
          </a:xfrm>
          <a:custGeom>
            <a:avLst/>
            <a:gdLst>
              <a:gd name="T0" fmla="*/ 2147483647 w 88"/>
              <a:gd name="T1" fmla="*/ 0 h 184"/>
              <a:gd name="T2" fmla="*/ 0 w 88"/>
              <a:gd name="T3" fmla="*/ 0 h 184"/>
              <a:gd name="T4" fmla="*/ 0 w 88"/>
              <a:gd name="T5" fmla="*/ 2147483647 h 184"/>
              <a:gd name="T6" fmla="*/ 2147483647 w 88"/>
              <a:gd name="T7" fmla="*/ 2147483647 h 184"/>
              <a:gd name="T8" fmla="*/ 2147483647 w 88"/>
              <a:gd name="T9" fmla="*/ 2147483647 h 184"/>
              <a:gd name="T10" fmla="*/ 2147483647 w 88"/>
              <a:gd name="T11" fmla="*/ 2147483647 h 184"/>
              <a:gd name="T12" fmla="*/ 2147483647 w 88"/>
              <a:gd name="T13" fmla="*/ 2147483647 h 184"/>
              <a:gd name="T14" fmla="*/ 2147483647 w 88"/>
              <a:gd name="T15" fmla="*/ 2147483647 h 184"/>
              <a:gd name="T16" fmla="*/ 2147483647 w 88"/>
              <a:gd name="T17" fmla="*/ 2147483647 h 184"/>
              <a:gd name="T18" fmla="*/ 2147483647 w 88"/>
              <a:gd name="T19" fmla="*/ 2147483647 h 184"/>
              <a:gd name="T20" fmla="*/ 2147483647 w 88"/>
              <a:gd name="T21" fmla="*/ 2147483647 h 184"/>
              <a:gd name="T22" fmla="*/ 2147483647 w 88"/>
              <a:gd name="T23" fmla="*/ 2147483647 h 184"/>
              <a:gd name="T24" fmla="*/ 2147483647 w 88"/>
              <a:gd name="T25" fmla="*/ 2147483647 h 184"/>
              <a:gd name="T26" fmla="*/ 2147483647 w 88"/>
              <a:gd name="T27" fmla="*/ 2147483647 h 184"/>
              <a:gd name="T28" fmla="*/ 2147483647 w 88"/>
              <a:gd name="T29" fmla="*/ 2147483647 h 184"/>
              <a:gd name="T30" fmla="*/ 2147483647 w 88"/>
              <a:gd name="T31" fmla="*/ 2147483647 h 184"/>
              <a:gd name="T32" fmla="*/ 2147483647 w 88"/>
              <a:gd name="T33" fmla="*/ 2147483647 h 184"/>
              <a:gd name="T34" fmla="*/ 2147483647 w 88"/>
              <a:gd name="T35" fmla="*/ 2147483647 h 184"/>
              <a:gd name="T36" fmla="*/ 2147483647 w 88"/>
              <a:gd name="T37" fmla="*/ 2147483647 h 184"/>
              <a:gd name="T38" fmla="*/ 2147483647 w 88"/>
              <a:gd name="T39" fmla="*/ 2147483647 h 184"/>
              <a:gd name="T40" fmla="*/ 2147483647 w 88"/>
              <a:gd name="T41" fmla="*/ 2147483647 h 184"/>
              <a:gd name="T42" fmla="*/ 2147483647 w 88"/>
              <a:gd name="T43" fmla="*/ 2147483647 h 184"/>
              <a:gd name="T44" fmla="*/ 2147483647 w 88"/>
              <a:gd name="T45" fmla="*/ 2147483647 h 184"/>
              <a:gd name="T46" fmla="*/ 2147483647 w 88"/>
              <a:gd name="T47" fmla="*/ 2147483647 h 184"/>
              <a:gd name="T48" fmla="*/ 2147483647 w 88"/>
              <a:gd name="T49" fmla="*/ 2147483647 h 184"/>
              <a:gd name="T50" fmla="*/ 2147483647 w 88"/>
              <a:gd name="T51" fmla="*/ 2147483647 h 184"/>
              <a:gd name="T52" fmla="*/ 2147483647 w 88"/>
              <a:gd name="T53" fmla="*/ 2147483647 h 184"/>
              <a:gd name="T54" fmla="*/ 2147483647 w 88"/>
              <a:gd name="T55" fmla="*/ 0 h 18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88"/>
              <a:gd name="T85" fmla="*/ 0 h 184"/>
              <a:gd name="T86" fmla="*/ 88 w 88"/>
              <a:gd name="T87" fmla="*/ 184 h 18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88" h="184">
                <a:moveTo>
                  <a:pt x="40" y="0"/>
                </a:moveTo>
                <a:lnTo>
                  <a:pt x="0" y="0"/>
                </a:lnTo>
                <a:lnTo>
                  <a:pt x="0" y="16"/>
                </a:lnTo>
                <a:lnTo>
                  <a:pt x="8" y="32"/>
                </a:lnTo>
                <a:lnTo>
                  <a:pt x="24" y="32"/>
                </a:lnTo>
                <a:lnTo>
                  <a:pt x="24" y="40"/>
                </a:lnTo>
                <a:lnTo>
                  <a:pt x="24" y="48"/>
                </a:lnTo>
                <a:lnTo>
                  <a:pt x="32" y="64"/>
                </a:lnTo>
                <a:lnTo>
                  <a:pt x="48" y="88"/>
                </a:lnTo>
                <a:lnTo>
                  <a:pt x="64" y="96"/>
                </a:lnTo>
                <a:lnTo>
                  <a:pt x="64" y="120"/>
                </a:lnTo>
                <a:lnTo>
                  <a:pt x="64" y="144"/>
                </a:lnTo>
                <a:lnTo>
                  <a:pt x="48" y="152"/>
                </a:lnTo>
                <a:lnTo>
                  <a:pt x="40" y="152"/>
                </a:lnTo>
                <a:lnTo>
                  <a:pt x="32" y="160"/>
                </a:lnTo>
                <a:lnTo>
                  <a:pt x="24" y="168"/>
                </a:lnTo>
                <a:lnTo>
                  <a:pt x="32" y="168"/>
                </a:lnTo>
                <a:lnTo>
                  <a:pt x="40" y="184"/>
                </a:lnTo>
                <a:lnTo>
                  <a:pt x="72" y="160"/>
                </a:lnTo>
                <a:lnTo>
                  <a:pt x="88" y="144"/>
                </a:lnTo>
                <a:lnTo>
                  <a:pt x="72" y="88"/>
                </a:lnTo>
                <a:lnTo>
                  <a:pt x="64" y="80"/>
                </a:lnTo>
                <a:lnTo>
                  <a:pt x="48" y="56"/>
                </a:lnTo>
                <a:lnTo>
                  <a:pt x="40" y="40"/>
                </a:lnTo>
                <a:lnTo>
                  <a:pt x="48" y="32"/>
                </a:lnTo>
                <a:lnTo>
                  <a:pt x="64" y="24"/>
                </a:lnTo>
                <a:lnTo>
                  <a:pt x="56" y="16"/>
                </a:lnTo>
                <a:lnTo>
                  <a:pt x="40" y="0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8" name="Freeform 679"/>
          <p:cNvSpPr>
            <a:spLocks/>
          </p:cNvSpPr>
          <p:nvPr/>
        </p:nvSpPr>
        <p:spPr bwMode="auto">
          <a:xfrm>
            <a:off x="7015171" y="3349621"/>
            <a:ext cx="185737" cy="295275"/>
          </a:xfrm>
          <a:custGeom>
            <a:avLst/>
            <a:gdLst>
              <a:gd name="T0" fmla="*/ 2147483647 w 96"/>
              <a:gd name="T1" fmla="*/ 2147483647 h 152"/>
              <a:gd name="T2" fmla="*/ 2147483647 w 96"/>
              <a:gd name="T3" fmla="*/ 2147483647 h 152"/>
              <a:gd name="T4" fmla="*/ 2147483647 w 96"/>
              <a:gd name="T5" fmla="*/ 2147483647 h 152"/>
              <a:gd name="T6" fmla="*/ 2147483647 w 96"/>
              <a:gd name="T7" fmla="*/ 2147483647 h 152"/>
              <a:gd name="T8" fmla="*/ 2147483647 w 96"/>
              <a:gd name="T9" fmla="*/ 2147483647 h 152"/>
              <a:gd name="T10" fmla="*/ 2147483647 w 96"/>
              <a:gd name="T11" fmla="*/ 2147483647 h 152"/>
              <a:gd name="T12" fmla="*/ 2147483647 w 96"/>
              <a:gd name="T13" fmla="*/ 2147483647 h 152"/>
              <a:gd name="T14" fmla="*/ 2147483647 w 96"/>
              <a:gd name="T15" fmla="*/ 2147483647 h 152"/>
              <a:gd name="T16" fmla="*/ 2147483647 w 96"/>
              <a:gd name="T17" fmla="*/ 2147483647 h 152"/>
              <a:gd name="T18" fmla="*/ 2147483647 w 96"/>
              <a:gd name="T19" fmla="*/ 2147483647 h 152"/>
              <a:gd name="T20" fmla="*/ 2147483647 w 96"/>
              <a:gd name="T21" fmla="*/ 2147483647 h 152"/>
              <a:gd name="T22" fmla="*/ 2147483647 w 96"/>
              <a:gd name="T23" fmla="*/ 0 h 152"/>
              <a:gd name="T24" fmla="*/ 2147483647 w 96"/>
              <a:gd name="T25" fmla="*/ 0 h 152"/>
              <a:gd name="T26" fmla="*/ 2147483647 w 96"/>
              <a:gd name="T27" fmla="*/ 2147483647 h 152"/>
              <a:gd name="T28" fmla="*/ 0 w 96"/>
              <a:gd name="T29" fmla="*/ 2147483647 h 152"/>
              <a:gd name="T30" fmla="*/ 0 w 96"/>
              <a:gd name="T31" fmla="*/ 2147483647 h 152"/>
              <a:gd name="T32" fmla="*/ 2147483647 w 96"/>
              <a:gd name="T33" fmla="*/ 2147483647 h 152"/>
              <a:gd name="T34" fmla="*/ 2147483647 w 96"/>
              <a:gd name="T35" fmla="*/ 2147483647 h 152"/>
              <a:gd name="T36" fmla="*/ 2147483647 w 96"/>
              <a:gd name="T37" fmla="*/ 2147483647 h 152"/>
              <a:gd name="T38" fmla="*/ 2147483647 w 96"/>
              <a:gd name="T39" fmla="*/ 2147483647 h 152"/>
              <a:gd name="T40" fmla="*/ 2147483647 w 96"/>
              <a:gd name="T41" fmla="*/ 2147483647 h 152"/>
              <a:gd name="T42" fmla="*/ 2147483647 w 96"/>
              <a:gd name="T43" fmla="*/ 2147483647 h 152"/>
              <a:gd name="T44" fmla="*/ 2147483647 w 96"/>
              <a:gd name="T45" fmla="*/ 2147483647 h 152"/>
              <a:gd name="T46" fmla="*/ 2147483647 w 96"/>
              <a:gd name="T47" fmla="*/ 2147483647 h 152"/>
              <a:gd name="T48" fmla="*/ 2147483647 w 96"/>
              <a:gd name="T49" fmla="*/ 2147483647 h 152"/>
              <a:gd name="T50" fmla="*/ 2147483647 w 96"/>
              <a:gd name="T51" fmla="*/ 2147483647 h 152"/>
              <a:gd name="T52" fmla="*/ 2147483647 w 96"/>
              <a:gd name="T53" fmla="*/ 2147483647 h 152"/>
              <a:gd name="T54" fmla="*/ 2147483647 w 96"/>
              <a:gd name="T55" fmla="*/ 2147483647 h 152"/>
              <a:gd name="T56" fmla="*/ 2147483647 w 96"/>
              <a:gd name="T57" fmla="*/ 2147483647 h 15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96"/>
              <a:gd name="T88" fmla="*/ 0 h 152"/>
              <a:gd name="T89" fmla="*/ 96 w 96"/>
              <a:gd name="T90" fmla="*/ 152 h 152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96" h="152">
                <a:moveTo>
                  <a:pt x="72" y="136"/>
                </a:moveTo>
                <a:lnTo>
                  <a:pt x="80" y="136"/>
                </a:lnTo>
                <a:lnTo>
                  <a:pt x="96" y="128"/>
                </a:lnTo>
                <a:lnTo>
                  <a:pt x="96" y="104"/>
                </a:lnTo>
                <a:lnTo>
                  <a:pt x="96" y="80"/>
                </a:lnTo>
                <a:lnTo>
                  <a:pt x="80" y="72"/>
                </a:lnTo>
                <a:lnTo>
                  <a:pt x="64" y="48"/>
                </a:lnTo>
                <a:lnTo>
                  <a:pt x="56" y="32"/>
                </a:lnTo>
                <a:lnTo>
                  <a:pt x="56" y="24"/>
                </a:lnTo>
                <a:lnTo>
                  <a:pt x="56" y="16"/>
                </a:lnTo>
                <a:lnTo>
                  <a:pt x="40" y="16"/>
                </a:lnTo>
                <a:lnTo>
                  <a:pt x="32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8" y="48"/>
                </a:lnTo>
                <a:lnTo>
                  <a:pt x="40" y="48"/>
                </a:lnTo>
                <a:lnTo>
                  <a:pt x="48" y="56"/>
                </a:lnTo>
                <a:lnTo>
                  <a:pt x="72" y="88"/>
                </a:lnTo>
                <a:lnTo>
                  <a:pt x="64" y="96"/>
                </a:lnTo>
                <a:lnTo>
                  <a:pt x="40" y="104"/>
                </a:lnTo>
                <a:lnTo>
                  <a:pt x="32" y="112"/>
                </a:lnTo>
                <a:lnTo>
                  <a:pt x="32" y="128"/>
                </a:lnTo>
                <a:lnTo>
                  <a:pt x="48" y="144"/>
                </a:lnTo>
                <a:lnTo>
                  <a:pt x="56" y="152"/>
                </a:lnTo>
                <a:lnTo>
                  <a:pt x="64" y="144"/>
                </a:lnTo>
                <a:lnTo>
                  <a:pt x="72" y="136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9" name="Freeform 680"/>
          <p:cNvSpPr>
            <a:spLocks/>
          </p:cNvSpPr>
          <p:nvPr/>
        </p:nvSpPr>
        <p:spPr bwMode="auto">
          <a:xfrm>
            <a:off x="7083432" y="3317871"/>
            <a:ext cx="171450" cy="357188"/>
          </a:xfrm>
          <a:custGeom>
            <a:avLst/>
            <a:gdLst>
              <a:gd name="T0" fmla="*/ 2147483647 w 88"/>
              <a:gd name="T1" fmla="*/ 0 h 184"/>
              <a:gd name="T2" fmla="*/ 0 w 88"/>
              <a:gd name="T3" fmla="*/ 0 h 184"/>
              <a:gd name="T4" fmla="*/ 0 w 88"/>
              <a:gd name="T5" fmla="*/ 2147483647 h 184"/>
              <a:gd name="T6" fmla="*/ 0 w 88"/>
              <a:gd name="T7" fmla="*/ 2147483647 h 184"/>
              <a:gd name="T8" fmla="*/ 2147483647 w 88"/>
              <a:gd name="T9" fmla="*/ 2147483647 h 184"/>
              <a:gd name="T10" fmla="*/ 2147483647 w 88"/>
              <a:gd name="T11" fmla="*/ 2147483647 h 184"/>
              <a:gd name="T12" fmla="*/ 2147483647 w 88"/>
              <a:gd name="T13" fmla="*/ 2147483647 h 184"/>
              <a:gd name="T14" fmla="*/ 2147483647 w 88"/>
              <a:gd name="T15" fmla="*/ 2147483647 h 184"/>
              <a:gd name="T16" fmla="*/ 2147483647 w 88"/>
              <a:gd name="T17" fmla="*/ 2147483647 h 184"/>
              <a:gd name="T18" fmla="*/ 2147483647 w 88"/>
              <a:gd name="T19" fmla="*/ 2147483647 h 184"/>
              <a:gd name="T20" fmla="*/ 2147483647 w 88"/>
              <a:gd name="T21" fmla="*/ 2147483647 h 184"/>
              <a:gd name="T22" fmla="*/ 2147483647 w 88"/>
              <a:gd name="T23" fmla="*/ 2147483647 h 184"/>
              <a:gd name="T24" fmla="*/ 2147483647 w 88"/>
              <a:gd name="T25" fmla="*/ 2147483647 h 184"/>
              <a:gd name="T26" fmla="*/ 2147483647 w 88"/>
              <a:gd name="T27" fmla="*/ 2147483647 h 184"/>
              <a:gd name="T28" fmla="*/ 2147483647 w 88"/>
              <a:gd name="T29" fmla="*/ 2147483647 h 184"/>
              <a:gd name="T30" fmla="*/ 2147483647 w 88"/>
              <a:gd name="T31" fmla="*/ 2147483647 h 184"/>
              <a:gd name="T32" fmla="*/ 2147483647 w 88"/>
              <a:gd name="T33" fmla="*/ 2147483647 h 184"/>
              <a:gd name="T34" fmla="*/ 2147483647 w 88"/>
              <a:gd name="T35" fmla="*/ 2147483647 h 184"/>
              <a:gd name="T36" fmla="*/ 2147483647 w 88"/>
              <a:gd name="T37" fmla="*/ 2147483647 h 184"/>
              <a:gd name="T38" fmla="*/ 2147483647 w 88"/>
              <a:gd name="T39" fmla="*/ 2147483647 h 184"/>
              <a:gd name="T40" fmla="*/ 2147483647 w 88"/>
              <a:gd name="T41" fmla="*/ 2147483647 h 184"/>
              <a:gd name="T42" fmla="*/ 2147483647 w 88"/>
              <a:gd name="T43" fmla="*/ 2147483647 h 184"/>
              <a:gd name="T44" fmla="*/ 2147483647 w 88"/>
              <a:gd name="T45" fmla="*/ 2147483647 h 184"/>
              <a:gd name="T46" fmla="*/ 2147483647 w 88"/>
              <a:gd name="T47" fmla="*/ 2147483647 h 184"/>
              <a:gd name="T48" fmla="*/ 2147483647 w 88"/>
              <a:gd name="T49" fmla="*/ 2147483647 h 184"/>
              <a:gd name="T50" fmla="*/ 2147483647 w 88"/>
              <a:gd name="T51" fmla="*/ 2147483647 h 184"/>
              <a:gd name="T52" fmla="*/ 2147483647 w 88"/>
              <a:gd name="T53" fmla="*/ 2147483647 h 184"/>
              <a:gd name="T54" fmla="*/ 2147483647 w 88"/>
              <a:gd name="T55" fmla="*/ 2147483647 h 184"/>
              <a:gd name="T56" fmla="*/ 2147483647 w 88"/>
              <a:gd name="T57" fmla="*/ 0 h 18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184"/>
              <a:gd name="T89" fmla="*/ 88 w 88"/>
              <a:gd name="T90" fmla="*/ 184 h 18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184">
                <a:moveTo>
                  <a:pt x="40" y="0"/>
                </a:moveTo>
                <a:lnTo>
                  <a:pt x="0" y="0"/>
                </a:lnTo>
                <a:lnTo>
                  <a:pt x="0" y="16"/>
                </a:lnTo>
                <a:lnTo>
                  <a:pt x="8" y="32"/>
                </a:lnTo>
                <a:lnTo>
                  <a:pt x="24" y="32"/>
                </a:lnTo>
                <a:lnTo>
                  <a:pt x="24" y="40"/>
                </a:lnTo>
                <a:lnTo>
                  <a:pt x="24" y="48"/>
                </a:lnTo>
                <a:lnTo>
                  <a:pt x="32" y="64"/>
                </a:lnTo>
                <a:lnTo>
                  <a:pt x="48" y="88"/>
                </a:lnTo>
                <a:lnTo>
                  <a:pt x="64" y="96"/>
                </a:lnTo>
                <a:lnTo>
                  <a:pt x="64" y="120"/>
                </a:lnTo>
                <a:lnTo>
                  <a:pt x="64" y="144"/>
                </a:lnTo>
                <a:lnTo>
                  <a:pt x="48" y="152"/>
                </a:lnTo>
                <a:lnTo>
                  <a:pt x="40" y="152"/>
                </a:lnTo>
                <a:lnTo>
                  <a:pt x="32" y="160"/>
                </a:lnTo>
                <a:lnTo>
                  <a:pt x="24" y="168"/>
                </a:lnTo>
                <a:lnTo>
                  <a:pt x="32" y="168"/>
                </a:lnTo>
                <a:lnTo>
                  <a:pt x="40" y="184"/>
                </a:lnTo>
                <a:lnTo>
                  <a:pt x="72" y="160"/>
                </a:lnTo>
                <a:lnTo>
                  <a:pt x="88" y="144"/>
                </a:lnTo>
                <a:lnTo>
                  <a:pt x="72" y="88"/>
                </a:lnTo>
                <a:lnTo>
                  <a:pt x="64" y="80"/>
                </a:lnTo>
                <a:lnTo>
                  <a:pt x="48" y="56"/>
                </a:lnTo>
                <a:lnTo>
                  <a:pt x="40" y="40"/>
                </a:lnTo>
                <a:lnTo>
                  <a:pt x="48" y="32"/>
                </a:lnTo>
                <a:lnTo>
                  <a:pt x="64" y="24"/>
                </a:lnTo>
                <a:lnTo>
                  <a:pt x="56" y="16"/>
                </a:lnTo>
                <a:lnTo>
                  <a:pt x="40" y="0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0" name="Freeform 681"/>
          <p:cNvSpPr>
            <a:spLocks/>
          </p:cNvSpPr>
          <p:nvPr/>
        </p:nvSpPr>
        <p:spPr bwMode="auto">
          <a:xfrm>
            <a:off x="6518283" y="3132134"/>
            <a:ext cx="201613" cy="93662"/>
          </a:xfrm>
          <a:custGeom>
            <a:avLst/>
            <a:gdLst>
              <a:gd name="T0" fmla="*/ 2147483647 w 104"/>
              <a:gd name="T1" fmla="*/ 2147483647 h 48"/>
              <a:gd name="T2" fmla="*/ 2147483647 w 104"/>
              <a:gd name="T3" fmla="*/ 2147483647 h 48"/>
              <a:gd name="T4" fmla="*/ 2147483647 w 104"/>
              <a:gd name="T5" fmla="*/ 0 h 48"/>
              <a:gd name="T6" fmla="*/ 2147483647 w 104"/>
              <a:gd name="T7" fmla="*/ 0 h 48"/>
              <a:gd name="T8" fmla="*/ 0 w 104"/>
              <a:gd name="T9" fmla="*/ 2147483647 h 48"/>
              <a:gd name="T10" fmla="*/ 2147483647 w 104"/>
              <a:gd name="T11" fmla="*/ 2147483647 h 48"/>
              <a:gd name="T12" fmla="*/ 2147483647 w 104"/>
              <a:gd name="T13" fmla="*/ 2147483647 h 48"/>
              <a:gd name="T14" fmla="*/ 2147483647 w 104"/>
              <a:gd name="T15" fmla="*/ 2147483647 h 48"/>
              <a:gd name="T16" fmla="*/ 2147483647 w 104"/>
              <a:gd name="T17" fmla="*/ 2147483647 h 48"/>
              <a:gd name="T18" fmla="*/ 2147483647 w 104"/>
              <a:gd name="T19" fmla="*/ 2147483647 h 48"/>
              <a:gd name="T20" fmla="*/ 2147483647 w 104"/>
              <a:gd name="T21" fmla="*/ 2147483647 h 48"/>
              <a:gd name="T22" fmla="*/ 2147483647 w 104"/>
              <a:gd name="T23" fmla="*/ 2147483647 h 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"/>
              <a:gd name="T37" fmla="*/ 0 h 48"/>
              <a:gd name="T38" fmla="*/ 104 w 104"/>
              <a:gd name="T39" fmla="*/ 48 h 4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" h="48">
                <a:moveTo>
                  <a:pt x="72" y="24"/>
                </a:moveTo>
                <a:lnTo>
                  <a:pt x="48" y="8"/>
                </a:lnTo>
                <a:lnTo>
                  <a:pt x="16" y="0"/>
                </a:lnTo>
                <a:lnTo>
                  <a:pt x="8" y="0"/>
                </a:lnTo>
                <a:lnTo>
                  <a:pt x="0" y="16"/>
                </a:lnTo>
                <a:lnTo>
                  <a:pt x="40" y="40"/>
                </a:lnTo>
                <a:lnTo>
                  <a:pt x="72" y="40"/>
                </a:lnTo>
                <a:lnTo>
                  <a:pt x="88" y="48"/>
                </a:lnTo>
                <a:lnTo>
                  <a:pt x="96" y="48"/>
                </a:lnTo>
                <a:lnTo>
                  <a:pt x="104" y="32"/>
                </a:lnTo>
                <a:lnTo>
                  <a:pt x="96" y="24"/>
                </a:lnTo>
                <a:lnTo>
                  <a:pt x="72" y="24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1" name="Freeform 682"/>
          <p:cNvSpPr>
            <a:spLocks/>
          </p:cNvSpPr>
          <p:nvPr/>
        </p:nvSpPr>
        <p:spPr bwMode="auto">
          <a:xfrm>
            <a:off x="6376996" y="2354259"/>
            <a:ext cx="1492250" cy="1041400"/>
          </a:xfrm>
          <a:custGeom>
            <a:avLst/>
            <a:gdLst>
              <a:gd name="T0" fmla="*/ 2147483647 w 768"/>
              <a:gd name="T1" fmla="*/ 2147483647 h 536"/>
              <a:gd name="T2" fmla="*/ 2147483647 w 768"/>
              <a:gd name="T3" fmla="*/ 0 h 536"/>
              <a:gd name="T4" fmla="*/ 2147483647 w 768"/>
              <a:gd name="T5" fmla="*/ 2147483647 h 536"/>
              <a:gd name="T6" fmla="*/ 2147483647 w 768"/>
              <a:gd name="T7" fmla="*/ 2147483647 h 536"/>
              <a:gd name="T8" fmla="*/ 2147483647 w 768"/>
              <a:gd name="T9" fmla="*/ 2147483647 h 536"/>
              <a:gd name="T10" fmla="*/ 2147483647 w 768"/>
              <a:gd name="T11" fmla="*/ 2147483647 h 536"/>
              <a:gd name="T12" fmla="*/ 2147483647 w 768"/>
              <a:gd name="T13" fmla="*/ 2147483647 h 536"/>
              <a:gd name="T14" fmla="*/ 2147483647 w 768"/>
              <a:gd name="T15" fmla="*/ 2147483647 h 536"/>
              <a:gd name="T16" fmla="*/ 2147483647 w 768"/>
              <a:gd name="T17" fmla="*/ 2147483647 h 536"/>
              <a:gd name="T18" fmla="*/ 2147483647 w 768"/>
              <a:gd name="T19" fmla="*/ 2147483647 h 536"/>
              <a:gd name="T20" fmla="*/ 2147483647 w 768"/>
              <a:gd name="T21" fmla="*/ 2147483647 h 536"/>
              <a:gd name="T22" fmla="*/ 2147483647 w 768"/>
              <a:gd name="T23" fmla="*/ 2147483647 h 536"/>
              <a:gd name="T24" fmla="*/ 2147483647 w 768"/>
              <a:gd name="T25" fmla="*/ 2147483647 h 536"/>
              <a:gd name="T26" fmla="*/ 2147483647 w 768"/>
              <a:gd name="T27" fmla="*/ 2147483647 h 536"/>
              <a:gd name="T28" fmla="*/ 0 w 768"/>
              <a:gd name="T29" fmla="*/ 2147483647 h 536"/>
              <a:gd name="T30" fmla="*/ 0 w 768"/>
              <a:gd name="T31" fmla="*/ 2147483647 h 536"/>
              <a:gd name="T32" fmla="*/ 2147483647 w 768"/>
              <a:gd name="T33" fmla="*/ 2147483647 h 536"/>
              <a:gd name="T34" fmla="*/ 2147483647 w 768"/>
              <a:gd name="T35" fmla="*/ 2147483647 h 536"/>
              <a:gd name="T36" fmla="*/ 2147483647 w 768"/>
              <a:gd name="T37" fmla="*/ 2147483647 h 536"/>
              <a:gd name="T38" fmla="*/ 2147483647 w 768"/>
              <a:gd name="T39" fmla="*/ 2147483647 h 536"/>
              <a:gd name="T40" fmla="*/ 2147483647 w 768"/>
              <a:gd name="T41" fmla="*/ 2147483647 h 536"/>
              <a:gd name="T42" fmla="*/ 2147483647 w 768"/>
              <a:gd name="T43" fmla="*/ 2147483647 h 536"/>
              <a:gd name="T44" fmla="*/ 2147483647 w 768"/>
              <a:gd name="T45" fmla="*/ 2147483647 h 536"/>
              <a:gd name="T46" fmla="*/ 2147483647 w 768"/>
              <a:gd name="T47" fmla="*/ 2147483647 h 536"/>
              <a:gd name="T48" fmla="*/ 2147483647 w 768"/>
              <a:gd name="T49" fmla="*/ 2147483647 h 536"/>
              <a:gd name="T50" fmla="*/ 2147483647 w 768"/>
              <a:gd name="T51" fmla="*/ 2147483647 h 536"/>
              <a:gd name="T52" fmla="*/ 2147483647 w 768"/>
              <a:gd name="T53" fmla="*/ 2147483647 h 536"/>
              <a:gd name="T54" fmla="*/ 2147483647 w 768"/>
              <a:gd name="T55" fmla="*/ 2147483647 h 536"/>
              <a:gd name="T56" fmla="*/ 2147483647 w 768"/>
              <a:gd name="T57" fmla="*/ 2147483647 h 536"/>
              <a:gd name="T58" fmla="*/ 2147483647 w 768"/>
              <a:gd name="T59" fmla="*/ 2147483647 h 536"/>
              <a:gd name="T60" fmla="*/ 2147483647 w 768"/>
              <a:gd name="T61" fmla="*/ 2147483647 h 536"/>
              <a:gd name="T62" fmla="*/ 2147483647 w 768"/>
              <a:gd name="T63" fmla="*/ 2147483647 h 536"/>
              <a:gd name="T64" fmla="*/ 2147483647 w 768"/>
              <a:gd name="T65" fmla="*/ 2147483647 h 536"/>
              <a:gd name="T66" fmla="*/ 2147483647 w 768"/>
              <a:gd name="T67" fmla="*/ 2147483647 h 536"/>
              <a:gd name="T68" fmla="*/ 2147483647 w 768"/>
              <a:gd name="T69" fmla="*/ 2147483647 h 536"/>
              <a:gd name="T70" fmla="*/ 2147483647 w 768"/>
              <a:gd name="T71" fmla="*/ 2147483647 h 536"/>
              <a:gd name="T72" fmla="*/ 2147483647 w 768"/>
              <a:gd name="T73" fmla="*/ 2147483647 h 536"/>
              <a:gd name="T74" fmla="*/ 2147483647 w 768"/>
              <a:gd name="T75" fmla="*/ 2147483647 h 536"/>
              <a:gd name="T76" fmla="*/ 2147483647 w 768"/>
              <a:gd name="T77" fmla="*/ 2147483647 h 536"/>
              <a:gd name="T78" fmla="*/ 2147483647 w 768"/>
              <a:gd name="T79" fmla="*/ 2147483647 h 536"/>
              <a:gd name="T80" fmla="*/ 2147483647 w 768"/>
              <a:gd name="T81" fmla="*/ 2147483647 h 536"/>
              <a:gd name="T82" fmla="*/ 2147483647 w 768"/>
              <a:gd name="T83" fmla="*/ 2147483647 h 536"/>
              <a:gd name="T84" fmla="*/ 2147483647 w 768"/>
              <a:gd name="T85" fmla="*/ 2147483647 h 536"/>
              <a:gd name="T86" fmla="*/ 2147483647 w 768"/>
              <a:gd name="T87" fmla="*/ 2147483647 h 536"/>
              <a:gd name="T88" fmla="*/ 2147483647 w 768"/>
              <a:gd name="T89" fmla="*/ 2147483647 h 536"/>
              <a:gd name="T90" fmla="*/ 2147483647 w 768"/>
              <a:gd name="T91" fmla="*/ 2147483647 h 536"/>
              <a:gd name="T92" fmla="*/ 2147483647 w 768"/>
              <a:gd name="T93" fmla="*/ 2147483647 h 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768"/>
              <a:gd name="T142" fmla="*/ 0 h 536"/>
              <a:gd name="T143" fmla="*/ 768 w 768"/>
              <a:gd name="T144" fmla="*/ 536 h 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768" h="536">
                <a:moveTo>
                  <a:pt x="744" y="152"/>
                </a:moveTo>
                <a:lnTo>
                  <a:pt x="768" y="96"/>
                </a:lnTo>
                <a:lnTo>
                  <a:pt x="720" y="96"/>
                </a:lnTo>
                <a:lnTo>
                  <a:pt x="712" y="80"/>
                </a:lnTo>
                <a:lnTo>
                  <a:pt x="680" y="72"/>
                </a:lnTo>
                <a:lnTo>
                  <a:pt x="640" y="0"/>
                </a:lnTo>
                <a:lnTo>
                  <a:pt x="600" y="0"/>
                </a:lnTo>
                <a:lnTo>
                  <a:pt x="592" y="16"/>
                </a:lnTo>
                <a:lnTo>
                  <a:pt x="568" y="64"/>
                </a:lnTo>
                <a:lnTo>
                  <a:pt x="544" y="64"/>
                </a:lnTo>
                <a:lnTo>
                  <a:pt x="536" y="72"/>
                </a:lnTo>
                <a:lnTo>
                  <a:pt x="544" y="72"/>
                </a:lnTo>
                <a:lnTo>
                  <a:pt x="536" y="72"/>
                </a:lnTo>
                <a:lnTo>
                  <a:pt x="528" y="88"/>
                </a:lnTo>
                <a:lnTo>
                  <a:pt x="528" y="104"/>
                </a:lnTo>
                <a:lnTo>
                  <a:pt x="568" y="112"/>
                </a:lnTo>
                <a:lnTo>
                  <a:pt x="576" y="128"/>
                </a:lnTo>
                <a:lnTo>
                  <a:pt x="536" y="136"/>
                </a:lnTo>
                <a:lnTo>
                  <a:pt x="512" y="152"/>
                </a:lnTo>
                <a:lnTo>
                  <a:pt x="480" y="160"/>
                </a:lnTo>
                <a:lnTo>
                  <a:pt x="472" y="192"/>
                </a:lnTo>
                <a:lnTo>
                  <a:pt x="432" y="192"/>
                </a:lnTo>
                <a:lnTo>
                  <a:pt x="384" y="224"/>
                </a:lnTo>
                <a:lnTo>
                  <a:pt x="344" y="200"/>
                </a:lnTo>
                <a:lnTo>
                  <a:pt x="296" y="200"/>
                </a:lnTo>
                <a:lnTo>
                  <a:pt x="264" y="160"/>
                </a:lnTo>
                <a:lnTo>
                  <a:pt x="208" y="144"/>
                </a:lnTo>
                <a:lnTo>
                  <a:pt x="208" y="104"/>
                </a:lnTo>
                <a:lnTo>
                  <a:pt x="184" y="96"/>
                </a:lnTo>
                <a:lnTo>
                  <a:pt x="176" y="88"/>
                </a:lnTo>
                <a:lnTo>
                  <a:pt x="176" y="96"/>
                </a:lnTo>
                <a:lnTo>
                  <a:pt x="176" y="88"/>
                </a:lnTo>
                <a:lnTo>
                  <a:pt x="168" y="88"/>
                </a:lnTo>
                <a:lnTo>
                  <a:pt x="168" y="96"/>
                </a:lnTo>
                <a:lnTo>
                  <a:pt x="168" y="88"/>
                </a:lnTo>
                <a:lnTo>
                  <a:pt x="152" y="96"/>
                </a:lnTo>
                <a:lnTo>
                  <a:pt x="144" y="120"/>
                </a:lnTo>
                <a:lnTo>
                  <a:pt x="112" y="112"/>
                </a:lnTo>
                <a:lnTo>
                  <a:pt x="104" y="152"/>
                </a:lnTo>
                <a:lnTo>
                  <a:pt x="80" y="160"/>
                </a:lnTo>
                <a:lnTo>
                  <a:pt x="72" y="208"/>
                </a:lnTo>
                <a:lnTo>
                  <a:pt x="56" y="224"/>
                </a:lnTo>
                <a:lnTo>
                  <a:pt x="32" y="240"/>
                </a:lnTo>
                <a:lnTo>
                  <a:pt x="0" y="248"/>
                </a:lnTo>
                <a:lnTo>
                  <a:pt x="0" y="264"/>
                </a:lnTo>
                <a:lnTo>
                  <a:pt x="8" y="272"/>
                </a:lnTo>
                <a:lnTo>
                  <a:pt x="8" y="280"/>
                </a:lnTo>
                <a:lnTo>
                  <a:pt x="0" y="288"/>
                </a:lnTo>
                <a:lnTo>
                  <a:pt x="8" y="296"/>
                </a:lnTo>
                <a:lnTo>
                  <a:pt x="24" y="296"/>
                </a:lnTo>
                <a:lnTo>
                  <a:pt x="32" y="312"/>
                </a:lnTo>
                <a:lnTo>
                  <a:pt x="48" y="312"/>
                </a:lnTo>
                <a:lnTo>
                  <a:pt x="72" y="312"/>
                </a:lnTo>
                <a:lnTo>
                  <a:pt x="80" y="320"/>
                </a:lnTo>
                <a:lnTo>
                  <a:pt x="64" y="344"/>
                </a:lnTo>
                <a:lnTo>
                  <a:pt x="64" y="360"/>
                </a:lnTo>
                <a:lnTo>
                  <a:pt x="56" y="368"/>
                </a:lnTo>
                <a:lnTo>
                  <a:pt x="64" y="384"/>
                </a:lnTo>
                <a:lnTo>
                  <a:pt x="88" y="392"/>
                </a:lnTo>
                <a:lnTo>
                  <a:pt x="80" y="400"/>
                </a:lnTo>
                <a:lnTo>
                  <a:pt x="88" y="400"/>
                </a:lnTo>
                <a:lnTo>
                  <a:pt x="120" y="408"/>
                </a:lnTo>
                <a:lnTo>
                  <a:pt x="144" y="424"/>
                </a:lnTo>
                <a:lnTo>
                  <a:pt x="168" y="424"/>
                </a:lnTo>
                <a:lnTo>
                  <a:pt x="176" y="432"/>
                </a:lnTo>
                <a:lnTo>
                  <a:pt x="184" y="432"/>
                </a:lnTo>
                <a:lnTo>
                  <a:pt x="192" y="440"/>
                </a:lnTo>
                <a:lnTo>
                  <a:pt x="208" y="440"/>
                </a:lnTo>
                <a:lnTo>
                  <a:pt x="224" y="440"/>
                </a:lnTo>
                <a:lnTo>
                  <a:pt x="240" y="424"/>
                </a:lnTo>
                <a:lnTo>
                  <a:pt x="256" y="416"/>
                </a:lnTo>
                <a:lnTo>
                  <a:pt x="272" y="416"/>
                </a:lnTo>
                <a:lnTo>
                  <a:pt x="288" y="424"/>
                </a:lnTo>
                <a:lnTo>
                  <a:pt x="296" y="424"/>
                </a:lnTo>
                <a:lnTo>
                  <a:pt x="304" y="432"/>
                </a:lnTo>
                <a:lnTo>
                  <a:pt x="312" y="448"/>
                </a:lnTo>
                <a:lnTo>
                  <a:pt x="304" y="472"/>
                </a:lnTo>
                <a:lnTo>
                  <a:pt x="304" y="480"/>
                </a:lnTo>
                <a:lnTo>
                  <a:pt x="312" y="488"/>
                </a:lnTo>
                <a:lnTo>
                  <a:pt x="320" y="496"/>
                </a:lnTo>
                <a:lnTo>
                  <a:pt x="320" y="504"/>
                </a:lnTo>
                <a:lnTo>
                  <a:pt x="344" y="512"/>
                </a:lnTo>
                <a:lnTo>
                  <a:pt x="336" y="520"/>
                </a:lnTo>
                <a:lnTo>
                  <a:pt x="360" y="512"/>
                </a:lnTo>
                <a:lnTo>
                  <a:pt x="360" y="496"/>
                </a:lnTo>
                <a:lnTo>
                  <a:pt x="400" y="496"/>
                </a:lnTo>
                <a:lnTo>
                  <a:pt x="416" y="512"/>
                </a:lnTo>
                <a:lnTo>
                  <a:pt x="424" y="520"/>
                </a:lnTo>
                <a:lnTo>
                  <a:pt x="432" y="520"/>
                </a:lnTo>
                <a:lnTo>
                  <a:pt x="456" y="536"/>
                </a:lnTo>
                <a:lnTo>
                  <a:pt x="456" y="520"/>
                </a:lnTo>
                <a:lnTo>
                  <a:pt x="488" y="512"/>
                </a:lnTo>
                <a:lnTo>
                  <a:pt x="496" y="504"/>
                </a:lnTo>
                <a:lnTo>
                  <a:pt x="504" y="504"/>
                </a:lnTo>
                <a:lnTo>
                  <a:pt x="512" y="504"/>
                </a:lnTo>
                <a:lnTo>
                  <a:pt x="528" y="496"/>
                </a:lnTo>
                <a:lnTo>
                  <a:pt x="544" y="488"/>
                </a:lnTo>
                <a:lnTo>
                  <a:pt x="568" y="472"/>
                </a:lnTo>
                <a:lnTo>
                  <a:pt x="576" y="456"/>
                </a:lnTo>
                <a:lnTo>
                  <a:pt x="584" y="440"/>
                </a:lnTo>
                <a:lnTo>
                  <a:pt x="600" y="416"/>
                </a:lnTo>
                <a:lnTo>
                  <a:pt x="600" y="400"/>
                </a:lnTo>
                <a:lnTo>
                  <a:pt x="592" y="392"/>
                </a:lnTo>
                <a:lnTo>
                  <a:pt x="600" y="384"/>
                </a:lnTo>
                <a:lnTo>
                  <a:pt x="592" y="368"/>
                </a:lnTo>
                <a:lnTo>
                  <a:pt x="576" y="328"/>
                </a:lnTo>
                <a:lnTo>
                  <a:pt x="576" y="320"/>
                </a:lnTo>
                <a:lnTo>
                  <a:pt x="592" y="304"/>
                </a:lnTo>
                <a:lnTo>
                  <a:pt x="608" y="296"/>
                </a:lnTo>
                <a:lnTo>
                  <a:pt x="608" y="288"/>
                </a:lnTo>
                <a:lnTo>
                  <a:pt x="584" y="288"/>
                </a:lnTo>
                <a:lnTo>
                  <a:pt x="576" y="288"/>
                </a:lnTo>
                <a:lnTo>
                  <a:pt x="568" y="288"/>
                </a:lnTo>
                <a:lnTo>
                  <a:pt x="560" y="272"/>
                </a:lnTo>
                <a:lnTo>
                  <a:pt x="552" y="264"/>
                </a:lnTo>
                <a:lnTo>
                  <a:pt x="568" y="256"/>
                </a:lnTo>
                <a:lnTo>
                  <a:pt x="584" y="248"/>
                </a:lnTo>
                <a:lnTo>
                  <a:pt x="600" y="232"/>
                </a:lnTo>
                <a:lnTo>
                  <a:pt x="608" y="232"/>
                </a:lnTo>
                <a:lnTo>
                  <a:pt x="600" y="248"/>
                </a:lnTo>
                <a:lnTo>
                  <a:pt x="608" y="256"/>
                </a:lnTo>
                <a:lnTo>
                  <a:pt x="616" y="256"/>
                </a:lnTo>
                <a:lnTo>
                  <a:pt x="640" y="248"/>
                </a:lnTo>
                <a:lnTo>
                  <a:pt x="656" y="256"/>
                </a:lnTo>
                <a:lnTo>
                  <a:pt x="664" y="272"/>
                </a:lnTo>
                <a:lnTo>
                  <a:pt x="664" y="280"/>
                </a:lnTo>
                <a:lnTo>
                  <a:pt x="664" y="304"/>
                </a:lnTo>
                <a:lnTo>
                  <a:pt x="656" y="328"/>
                </a:lnTo>
                <a:lnTo>
                  <a:pt x="672" y="328"/>
                </a:lnTo>
                <a:lnTo>
                  <a:pt x="688" y="320"/>
                </a:lnTo>
                <a:lnTo>
                  <a:pt x="696" y="312"/>
                </a:lnTo>
                <a:lnTo>
                  <a:pt x="704" y="304"/>
                </a:lnTo>
                <a:lnTo>
                  <a:pt x="688" y="272"/>
                </a:lnTo>
                <a:lnTo>
                  <a:pt x="688" y="264"/>
                </a:lnTo>
                <a:lnTo>
                  <a:pt x="688" y="248"/>
                </a:lnTo>
                <a:lnTo>
                  <a:pt x="688" y="240"/>
                </a:lnTo>
                <a:lnTo>
                  <a:pt x="680" y="224"/>
                </a:lnTo>
                <a:lnTo>
                  <a:pt x="688" y="216"/>
                </a:lnTo>
                <a:lnTo>
                  <a:pt x="704" y="200"/>
                </a:lnTo>
                <a:lnTo>
                  <a:pt x="720" y="200"/>
                </a:lnTo>
                <a:lnTo>
                  <a:pt x="728" y="160"/>
                </a:lnTo>
                <a:lnTo>
                  <a:pt x="744" y="152"/>
                </a:lnTo>
                <a:close/>
              </a:path>
            </a:pathLst>
          </a:custGeom>
          <a:gradFill>
            <a:gsLst>
              <a:gs pos="58000">
                <a:schemeClr val="bg1">
                  <a:lumMod val="65000"/>
                </a:schemeClr>
              </a:gs>
              <a:gs pos="76000">
                <a:srgbClr val="FFC000"/>
              </a:gs>
            </a:gsLst>
            <a:lin ang="540000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2" name="Freeform 683"/>
          <p:cNvSpPr>
            <a:spLocks/>
          </p:cNvSpPr>
          <p:nvPr/>
        </p:nvSpPr>
        <p:spPr bwMode="auto">
          <a:xfrm>
            <a:off x="6719895" y="2401884"/>
            <a:ext cx="776287" cy="387350"/>
          </a:xfrm>
          <a:custGeom>
            <a:avLst/>
            <a:gdLst>
              <a:gd name="T0" fmla="*/ 2147483647 w 400"/>
              <a:gd name="T1" fmla="*/ 2147483647 h 200"/>
              <a:gd name="T2" fmla="*/ 2147483647 w 400"/>
              <a:gd name="T3" fmla="*/ 2147483647 h 200"/>
              <a:gd name="T4" fmla="*/ 2147483647 w 400"/>
              <a:gd name="T5" fmla="*/ 2147483647 h 200"/>
              <a:gd name="T6" fmla="*/ 2147483647 w 400"/>
              <a:gd name="T7" fmla="*/ 2147483647 h 200"/>
              <a:gd name="T8" fmla="*/ 2147483647 w 400"/>
              <a:gd name="T9" fmla="*/ 2147483647 h 200"/>
              <a:gd name="T10" fmla="*/ 2147483647 w 400"/>
              <a:gd name="T11" fmla="*/ 2147483647 h 200"/>
              <a:gd name="T12" fmla="*/ 2147483647 w 400"/>
              <a:gd name="T13" fmla="*/ 2147483647 h 200"/>
              <a:gd name="T14" fmla="*/ 2147483647 w 400"/>
              <a:gd name="T15" fmla="*/ 2147483647 h 200"/>
              <a:gd name="T16" fmla="*/ 2147483647 w 400"/>
              <a:gd name="T17" fmla="*/ 2147483647 h 200"/>
              <a:gd name="T18" fmla="*/ 2147483647 w 400"/>
              <a:gd name="T19" fmla="*/ 2147483647 h 200"/>
              <a:gd name="T20" fmla="*/ 2147483647 w 400"/>
              <a:gd name="T21" fmla="*/ 2147483647 h 200"/>
              <a:gd name="T22" fmla="*/ 2147483647 w 400"/>
              <a:gd name="T23" fmla="*/ 2147483647 h 200"/>
              <a:gd name="T24" fmla="*/ 2147483647 w 400"/>
              <a:gd name="T25" fmla="*/ 2147483647 h 200"/>
              <a:gd name="T26" fmla="*/ 2147483647 w 400"/>
              <a:gd name="T27" fmla="*/ 2147483647 h 200"/>
              <a:gd name="T28" fmla="*/ 2147483647 w 400"/>
              <a:gd name="T29" fmla="*/ 2147483647 h 200"/>
              <a:gd name="T30" fmla="*/ 2147483647 w 400"/>
              <a:gd name="T31" fmla="*/ 2147483647 h 200"/>
              <a:gd name="T32" fmla="*/ 2147483647 w 400"/>
              <a:gd name="T33" fmla="*/ 2147483647 h 200"/>
              <a:gd name="T34" fmla="*/ 2147483647 w 400"/>
              <a:gd name="T35" fmla="*/ 2147483647 h 200"/>
              <a:gd name="T36" fmla="*/ 2147483647 w 400"/>
              <a:gd name="T37" fmla="*/ 2147483647 h 200"/>
              <a:gd name="T38" fmla="*/ 2147483647 w 400"/>
              <a:gd name="T39" fmla="*/ 2147483647 h 200"/>
              <a:gd name="T40" fmla="*/ 2147483647 w 400"/>
              <a:gd name="T41" fmla="*/ 2147483647 h 200"/>
              <a:gd name="T42" fmla="*/ 2147483647 w 400"/>
              <a:gd name="T43" fmla="*/ 0 h 200"/>
              <a:gd name="T44" fmla="*/ 2147483647 w 400"/>
              <a:gd name="T45" fmla="*/ 2147483647 h 200"/>
              <a:gd name="T46" fmla="*/ 2147483647 w 400"/>
              <a:gd name="T47" fmla="*/ 2147483647 h 200"/>
              <a:gd name="T48" fmla="*/ 2147483647 w 400"/>
              <a:gd name="T49" fmla="*/ 2147483647 h 200"/>
              <a:gd name="T50" fmla="*/ 2147483647 w 400"/>
              <a:gd name="T51" fmla="*/ 2147483647 h 200"/>
              <a:gd name="T52" fmla="*/ 2147483647 w 400"/>
              <a:gd name="T53" fmla="*/ 2147483647 h 200"/>
              <a:gd name="T54" fmla="*/ 0 w 400"/>
              <a:gd name="T55" fmla="*/ 2147483647 h 200"/>
              <a:gd name="T56" fmla="*/ 2147483647 w 400"/>
              <a:gd name="T57" fmla="*/ 2147483647 h 200"/>
              <a:gd name="T58" fmla="*/ 2147483647 w 400"/>
              <a:gd name="T59" fmla="*/ 2147483647 h 2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00"/>
              <a:gd name="T91" fmla="*/ 0 h 200"/>
              <a:gd name="T92" fmla="*/ 400 w 400"/>
              <a:gd name="T93" fmla="*/ 200 h 20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00" h="200">
                <a:moveTo>
                  <a:pt x="32" y="80"/>
                </a:moveTo>
                <a:lnTo>
                  <a:pt x="32" y="120"/>
                </a:lnTo>
                <a:lnTo>
                  <a:pt x="88" y="136"/>
                </a:lnTo>
                <a:lnTo>
                  <a:pt x="120" y="176"/>
                </a:lnTo>
                <a:lnTo>
                  <a:pt x="168" y="176"/>
                </a:lnTo>
                <a:lnTo>
                  <a:pt x="208" y="200"/>
                </a:lnTo>
                <a:lnTo>
                  <a:pt x="256" y="168"/>
                </a:lnTo>
                <a:lnTo>
                  <a:pt x="296" y="168"/>
                </a:lnTo>
                <a:lnTo>
                  <a:pt x="304" y="136"/>
                </a:lnTo>
                <a:lnTo>
                  <a:pt x="336" y="128"/>
                </a:lnTo>
                <a:lnTo>
                  <a:pt x="360" y="112"/>
                </a:lnTo>
                <a:lnTo>
                  <a:pt x="400" y="104"/>
                </a:lnTo>
                <a:lnTo>
                  <a:pt x="392" y="88"/>
                </a:lnTo>
                <a:lnTo>
                  <a:pt x="352" y="80"/>
                </a:lnTo>
                <a:lnTo>
                  <a:pt x="352" y="64"/>
                </a:lnTo>
                <a:lnTo>
                  <a:pt x="360" y="48"/>
                </a:lnTo>
                <a:lnTo>
                  <a:pt x="336" y="40"/>
                </a:lnTo>
                <a:lnTo>
                  <a:pt x="272" y="56"/>
                </a:lnTo>
                <a:lnTo>
                  <a:pt x="248" y="32"/>
                </a:lnTo>
                <a:lnTo>
                  <a:pt x="208" y="32"/>
                </a:lnTo>
                <a:lnTo>
                  <a:pt x="192" y="24"/>
                </a:lnTo>
                <a:lnTo>
                  <a:pt x="144" y="0"/>
                </a:lnTo>
                <a:lnTo>
                  <a:pt x="128" y="16"/>
                </a:lnTo>
                <a:lnTo>
                  <a:pt x="112" y="40"/>
                </a:lnTo>
                <a:lnTo>
                  <a:pt x="80" y="32"/>
                </a:lnTo>
                <a:lnTo>
                  <a:pt x="40" y="32"/>
                </a:lnTo>
                <a:lnTo>
                  <a:pt x="8" y="48"/>
                </a:lnTo>
                <a:lnTo>
                  <a:pt x="0" y="64"/>
                </a:lnTo>
                <a:lnTo>
                  <a:pt x="8" y="72"/>
                </a:lnTo>
                <a:lnTo>
                  <a:pt x="32" y="80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3" name="Freeform 684"/>
          <p:cNvSpPr>
            <a:spLocks/>
          </p:cNvSpPr>
          <p:nvPr/>
        </p:nvSpPr>
        <p:spPr bwMode="auto">
          <a:xfrm>
            <a:off x="6518283" y="3132134"/>
            <a:ext cx="201613" cy="93662"/>
          </a:xfrm>
          <a:custGeom>
            <a:avLst/>
            <a:gdLst>
              <a:gd name="T0" fmla="*/ 2147483647 w 104"/>
              <a:gd name="T1" fmla="*/ 2147483647 h 48"/>
              <a:gd name="T2" fmla="*/ 2147483647 w 104"/>
              <a:gd name="T3" fmla="*/ 2147483647 h 48"/>
              <a:gd name="T4" fmla="*/ 2147483647 w 104"/>
              <a:gd name="T5" fmla="*/ 0 h 48"/>
              <a:gd name="T6" fmla="*/ 2147483647 w 104"/>
              <a:gd name="T7" fmla="*/ 0 h 48"/>
              <a:gd name="T8" fmla="*/ 0 w 104"/>
              <a:gd name="T9" fmla="*/ 2147483647 h 48"/>
              <a:gd name="T10" fmla="*/ 2147483647 w 104"/>
              <a:gd name="T11" fmla="*/ 2147483647 h 48"/>
              <a:gd name="T12" fmla="*/ 2147483647 w 104"/>
              <a:gd name="T13" fmla="*/ 2147483647 h 48"/>
              <a:gd name="T14" fmla="*/ 2147483647 w 104"/>
              <a:gd name="T15" fmla="*/ 2147483647 h 48"/>
              <a:gd name="T16" fmla="*/ 2147483647 w 104"/>
              <a:gd name="T17" fmla="*/ 2147483647 h 48"/>
              <a:gd name="T18" fmla="*/ 2147483647 w 104"/>
              <a:gd name="T19" fmla="*/ 2147483647 h 48"/>
              <a:gd name="T20" fmla="*/ 2147483647 w 104"/>
              <a:gd name="T21" fmla="*/ 2147483647 h 48"/>
              <a:gd name="T22" fmla="*/ 2147483647 w 104"/>
              <a:gd name="T23" fmla="*/ 2147483647 h 48"/>
              <a:gd name="T24" fmla="*/ 2147483647 w 104"/>
              <a:gd name="T25" fmla="*/ 2147483647 h 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4"/>
              <a:gd name="T40" fmla="*/ 0 h 48"/>
              <a:gd name="T41" fmla="*/ 104 w 104"/>
              <a:gd name="T42" fmla="*/ 48 h 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4" h="48">
                <a:moveTo>
                  <a:pt x="72" y="24"/>
                </a:moveTo>
                <a:lnTo>
                  <a:pt x="48" y="8"/>
                </a:lnTo>
                <a:lnTo>
                  <a:pt x="16" y="0"/>
                </a:lnTo>
                <a:lnTo>
                  <a:pt x="8" y="0"/>
                </a:lnTo>
                <a:lnTo>
                  <a:pt x="0" y="16"/>
                </a:lnTo>
                <a:lnTo>
                  <a:pt x="40" y="40"/>
                </a:lnTo>
                <a:lnTo>
                  <a:pt x="72" y="40"/>
                </a:lnTo>
                <a:lnTo>
                  <a:pt x="88" y="48"/>
                </a:lnTo>
                <a:lnTo>
                  <a:pt x="96" y="48"/>
                </a:lnTo>
                <a:lnTo>
                  <a:pt x="104" y="32"/>
                </a:lnTo>
                <a:lnTo>
                  <a:pt x="96" y="24"/>
                </a:lnTo>
                <a:lnTo>
                  <a:pt x="72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4" name="Freeform 685"/>
          <p:cNvSpPr>
            <a:spLocks/>
          </p:cNvSpPr>
          <p:nvPr/>
        </p:nvSpPr>
        <p:spPr bwMode="auto">
          <a:xfrm>
            <a:off x="6719895" y="2401884"/>
            <a:ext cx="776287" cy="387350"/>
          </a:xfrm>
          <a:custGeom>
            <a:avLst/>
            <a:gdLst>
              <a:gd name="T0" fmla="*/ 2147483647 w 400"/>
              <a:gd name="T1" fmla="*/ 2147483647 h 200"/>
              <a:gd name="T2" fmla="*/ 2147483647 w 400"/>
              <a:gd name="T3" fmla="*/ 2147483647 h 200"/>
              <a:gd name="T4" fmla="*/ 2147483647 w 400"/>
              <a:gd name="T5" fmla="*/ 2147483647 h 200"/>
              <a:gd name="T6" fmla="*/ 2147483647 w 400"/>
              <a:gd name="T7" fmla="*/ 2147483647 h 200"/>
              <a:gd name="T8" fmla="*/ 2147483647 w 400"/>
              <a:gd name="T9" fmla="*/ 2147483647 h 200"/>
              <a:gd name="T10" fmla="*/ 2147483647 w 400"/>
              <a:gd name="T11" fmla="*/ 2147483647 h 200"/>
              <a:gd name="T12" fmla="*/ 2147483647 w 400"/>
              <a:gd name="T13" fmla="*/ 2147483647 h 200"/>
              <a:gd name="T14" fmla="*/ 2147483647 w 400"/>
              <a:gd name="T15" fmla="*/ 2147483647 h 200"/>
              <a:gd name="T16" fmla="*/ 2147483647 w 400"/>
              <a:gd name="T17" fmla="*/ 2147483647 h 200"/>
              <a:gd name="T18" fmla="*/ 2147483647 w 400"/>
              <a:gd name="T19" fmla="*/ 2147483647 h 200"/>
              <a:gd name="T20" fmla="*/ 2147483647 w 400"/>
              <a:gd name="T21" fmla="*/ 2147483647 h 200"/>
              <a:gd name="T22" fmla="*/ 2147483647 w 400"/>
              <a:gd name="T23" fmla="*/ 2147483647 h 200"/>
              <a:gd name="T24" fmla="*/ 2147483647 w 400"/>
              <a:gd name="T25" fmla="*/ 2147483647 h 200"/>
              <a:gd name="T26" fmla="*/ 2147483647 w 400"/>
              <a:gd name="T27" fmla="*/ 2147483647 h 200"/>
              <a:gd name="T28" fmla="*/ 2147483647 w 400"/>
              <a:gd name="T29" fmla="*/ 2147483647 h 200"/>
              <a:gd name="T30" fmla="*/ 2147483647 w 400"/>
              <a:gd name="T31" fmla="*/ 2147483647 h 200"/>
              <a:gd name="T32" fmla="*/ 2147483647 w 400"/>
              <a:gd name="T33" fmla="*/ 2147483647 h 200"/>
              <a:gd name="T34" fmla="*/ 2147483647 w 400"/>
              <a:gd name="T35" fmla="*/ 2147483647 h 200"/>
              <a:gd name="T36" fmla="*/ 2147483647 w 400"/>
              <a:gd name="T37" fmla="*/ 2147483647 h 200"/>
              <a:gd name="T38" fmla="*/ 2147483647 w 400"/>
              <a:gd name="T39" fmla="*/ 2147483647 h 200"/>
              <a:gd name="T40" fmla="*/ 2147483647 w 400"/>
              <a:gd name="T41" fmla="*/ 2147483647 h 200"/>
              <a:gd name="T42" fmla="*/ 2147483647 w 400"/>
              <a:gd name="T43" fmla="*/ 0 h 200"/>
              <a:gd name="T44" fmla="*/ 2147483647 w 400"/>
              <a:gd name="T45" fmla="*/ 2147483647 h 200"/>
              <a:gd name="T46" fmla="*/ 2147483647 w 400"/>
              <a:gd name="T47" fmla="*/ 2147483647 h 200"/>
              <a:gd name="T48" fmla="*/ 2147483647 w 400"/>
              <a:gd name="T49" fmla="*/ 2147483647 h 200"/>
              <a:gd name="T50" fmla="*/ 2147483647 w 400"/>
              <a:gd name="T51" fmla="*/ 2147483647 h 200"/>
              <a:gd name="T52" fmla="*/ 2147483647 w 400"/>
              <a:gd name="T53" fmla="*/ 2147483647 h 200"/>
              <a:gd name="T54" fmla="*/ 0 w 400"/>
              <a:gd name="T55" fmla="*/ 2147483647 h 200"/>
              <a:gd name="T56" fmla="*/ 2147483647 w 400"/>
              <a:gd name="T57" fmla="*/ 2147483647 h 200"/>
              <a:gd name="T58" fmla="*/ 2147483647 w 400"/>
              <a:gd name="T59" fmla="*/ 2147483647 h 2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00"/>
              <a:gd name="T91" fmla="*/ 0 h 200"/>
              <a:gd name="T92" fmla="*/ 400 w 400"/>
              <a:gd name="T93" fmla="*/ 200 h 20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00" h="200">
                <a:moveTo>
                  <a:pt x="32" y="80"/>
                </a:moveTo>
                <a:lnTo>
                  <a:pt x="32" y="120"/>
                </a:lnTo>
                <a:lnTo>
                  <a:pt x="88" y="136"/>
                </a:lnTo>
                <a:lnTo>
                  <a:pt x="120" y="176"/>
                </a:lnTo>
                <a:lnTo>
                  <a:pt x="168" y="176"/>
                </a:lnTo>
                <a:lnTo>
                  <a:pt x="208" y="200"/>
                </a:lnTo>
                <a:lnTo>
                  <a:pt x="256" y="168"/>
                </a:lnTo>
                <a:lnTo>
                  <a:pt x="296" y="168"/>
                </a:lnTo>
                <a:lnTo>
                  <a:pt x="304" y="136"/>
                </a:lnTo>
                <a:lnTo>
                  <a:pt x="336" y="128"/>
                </a:lnTo>
                <a:lnTo>
                  <a:pt x="360" y="112"/>
                </a:lnTo>
                <a:lnTo>
                  <a:pt x="400" y="104"/>
                </a:lnTo>
                <a:lnTo>
                  <a:pt x="392" y="88"/>
                </a:lnTo>
                <a:lnTo>
                  <a:pt x="352" y="80"/>
                </a:lnTo>
                <a:lnTo>
                  <a:pt x="352" y="64"/>
                </a:lnTo>
                <a:lnTo>
                  <a:pt x="360" y="48"/>
                </a:lnTo>
                <a:lnTo>
                  <a:pt x="336" y="40"/>
                </a:lnTo>
                <a:lnTo>
                  <a:pt x="272" y="56"/>
                </a:lnTo>
                <a:lnTo>
                  <a:pt x="248" y="32"/>
                </a:lnTo>
                <a:lnTo>
                  <a:pt x="208" y="32"/>
                </a:lnTo>
                <a:lnTo>
                  <a:pt x="192" y="24"/>
                </a:lnTo>
                <a:lnTo>
                  <a:pt x="144" y="0"/>
                </a:lnTo>
                <a:lnTo>
                  <a:pt x="128" y="16"/>
                </a:lnTo>
                <a:lnTo>
                  <a:pt x="112" y="40"/>
                </a:lnTo>
                <a:lnTo>
                  <a:pt x="80" y="32"/>
                </a:lnTo>
                <a:lnTo>
                  <a:pt x="40" y="32"/>
                </a:lnTo>
                <a:lnTo>
                  <a:pt x="8" y="48"/>
                </a:lnTo>
                <a:lnTo>
                  <a:pt x="0" y="64"/>
                </a:lnTo>
                <a:lnTo>
                  <a:pt x="8" y="72"/>
                </a:lnTo>
                <a:lnTo>
                  <a:pt x="32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5" name="Freeform 686"/>
          <p:cNvSpPr>
            <a:spLocks/>
          </p:cNvSpPr>
          <p:nvPr/>
        </p:nvSpPr>
        <p:spPr bwMode="auto">
          <a:xfrm>
            <a:off x="5056196" y="1468434"/>
            <a:ext cx="265112" cy="576262"/>
          </a:xfrm>
          <a:custGeom>
            <a:avLst/>
            <a:gdLst>
              <a:gd name="T0" fmla="*/ 2147483647 w 136"/>
              <a:gd name="T1" fmla="*/ 2147483647 h 296"/>
              <a:gd name="T2" fmla="*/ 2147483647 w 136"/>
              <a:gd name="T3" fmla="*/ 2147483647 h 296"/>
              <a:gd name="T4" fmla="*/ 2147483647 w 136"/>
              <a:gd name="T5" fmla="*/ 2147483647 h 296"/>
              <a:gd name="T6" fmla="*/ 2147483647 w 136"/>
              <a:gd name="T7" fmla="*/ 2147483647 h 296"/>
              <a:gd name="T8" fmla="*/ 2147483647 w 136"/>
              <a:gd name="T9" fmla="*/ 2147483647 h 296"/>
              <a:gd name="T10" fmla="*/ 2147483647 w 136"/>
              <a:gd name="T11" fmla="*/ 2147483647 h 296"/>
              <a:gd name="T12" fmla="*/ 2147483647 w 136"/>
              <a:gd name="T13" fmla="*/ 2147483647 h 296"/>
              <a:gd name="T14" fmla="*/ 2147483647 w 136"/>
              <a:gd name="T15" fmla="*/ 2147483647 h 296"/>
              <a:gd name="T16" fmla="*/ 2147483647 w 136"/>
              <a:gd name="T17" fmla="*/ 2147483647 h 296"/>
              <a:gd name="T18" fmla="*/ 2147483647 w 136"/>
              <a:gd name="T19" fmla="*/ 2147483647 h 296"/>
              <a:gd name="T20" fmla="*/ 2147483647 w 136"/>
              <a:gd name="T21" fmla="*/ 2147483647 h 296"/>
              <a:gd name="T22" fmla="*/ 2147483647 w 136"/>
              <a:gd name="T23" fmla="*/ 2147483647 h 296"/>
              <a:gd name="T24" fmla="*/ 2147483647 w 136"/>
              <a:gd name="T25" fmla="*/ 2147483647 h 296"/>
              <a:gd name="T26" fmla="*/ 2147483647 w 136"/>
              <a:gd name="T27" fmla="*/ 2147483647 h 296"/>
              <a:gd name="T28" fmla="*/ 2147483647 w 136"/>
              <a:gd name="T29" fmla="*/ 2147483647 h 296"/>
              <a:gd name="T30" fmla="*/ 2147483647 w 136"/>
              <a:gd name="T31" fmla="*/ 2147483647 h 296"/>
              <a:gd name="T32" fmla="*/ 2147483647 w 136"/>
              <a:gd name="T33" fmla="*/ 2147483647 h 296"/>
              <a:gd name="T34" fmla="*/ 2147483647 w 136"/>
              <a:gd name="T35" fmla="*/ 0 h 296"/>
              <a:gd name="T36" fmla="*/ 2147483647 w 136"/>
              <a:gd name="T37" fmla="*/ 0 h 296"/>
              <a:gd name="T38" fmla="*/ 2147483647 w 136"/>
              <a:gd name="T39" fmla="*/ 2147483647 h 296"/>
              <a:gd name="T40" fmla="*/ 2147483647 w 136"/>
              <a:gd name="T41" fmla="*/ 2147483647 h 296"/>
              <a:gd name="T42" fmla="*/ 2147483647 w 136"/>
              <a:gd name="T43" fmla="*/ 2147483647 h 296"/>
              <a:gd name="T44" fmla="*/ 2147483647 w 136"/>
              <a:gd name="T45" fmla="*/ 2147483647 h 296"/>
              <a:gd name="T46" fmla="*/ 2147483647 w 136"/>
              <a:gd name="T47" fmla="*/ 2147483647 h 296"/>
              <a:gd name="T48" fmla="*/ 2147483647 w 136"/>
              <a:gd name="T49" fmla="*/ 2147483647 h 296"/>
              <a:gd name="T50" fmla="*/ 2147483647 w 136"/>
              <a:gd name="T51" fmla="*/ 2147483647 h 296"/>
              <a:gd name="T52" fmla="*/ 2147483647 w 136"/>
              <a:gd name="T53" fmla="*/ 2147483647 h 296"/>
              <a:gd name="T54" fmla="*/ 0 w 136"/>
              <a:gd name="T55" fmla="*/ 2147483647 h 296"/>
              <a:gd name="T56" fmla="*/ 2147483647 w 136"/>
              <a:gd name="T57" fmla="*/ 2147483647 h 296"/>
              <a:gd name="T58" fmla="*/ 2147483647 w 136"/>
              <a:gd name="T59" fmla="*/ 2147483647 h 296"/>
              <a:gd name="T60" fmla="*/ 2147483647 w 136"/>
              <a:gd name="T61" fmla="*/ 2147483647 h 296"/>
              <a:gd name="T62" fmla="*/ 2147483647 w 136"/>
              <a:gd name="T63" fmla="*/ 2147483647 h 296"/>
              <a:gd name="T64" fmla="*/ 2147483647 w 136"/>
              <a:gd name="T65" fmla="*/ 2147483647 h 296"/>
              <a:gd name="T66" fmla="*/ 2147483647 w 136"/>
              <a:gd name="T67" fmla="*/ 2147483647 h 296"/>
              <a:gd name="T68" fmla="*/ 2147483647 w 136"/>
              <a:gd name="T69" fmla="*/ 2147483647 h 296"/>
              <a:gd name="T70" fmla="*/ 2147483647 w 136"/>
              <a:gd name="T71" fmla="*/ 2147483647 h 296"/>
              <a:gd name="T72" fmla="*/ 2147483647 w 136"/>
              <a:gd name="T73" fmla="*/ 2147483647 h 296"/>
              <a:gd name="T74" fmla="*/ 2147483647 w 136"/>
              <a:gd name="T75" fmla="*/ 2147483647 h 296"/>
              <a:gd name="T76" fmla="*/ 2147483647 w 136"/>
              <a:gd name="T77" fmla="*/ 2147483647 h 296"/>
              <a:gd name="T78" fmla="*/ 2147483647 w 136"/>
              <a:gd name="T79" fmla="*/ 2147483647 h 296"/>
              <a:gd name="T80" fmla="*/ 2147483647 w 136"/>
              <a:gd name="T81" fmla="*/ 2147483647 h 296"/>
              <a:gd name="T82" fmla="*/ 2147483647 w 136"/>
              <a:gd name="T83" fmla="*/ 2147483647 h 296"/>
              <a:gd name="T84" fmla="*/ 2147483647 w 136"/>
              <a:gd name="T85" fmla="*/ 2147483647 h 296"/>
              <a:gd name="T86" fmla="*/ 2147483647 w 136"/>
              <a:gd name="T87" fmla="*/ 2147483647 h 296"/>
              <a:gd name="T88" fmla="*/ 2147483647 w 136"/>
              <a:gd name="T89" fmla="*/ 2147483647 h 296"/>
              <a:gd name="T90" fmla="*/ 2147483647 w 136"/>
              <a:gd name="T91" fmla="*/ 2147483647 h 296"/>
              <a:gd name="T92" fmla="*/ 2147483647 w 136"/>
              <a:gd name="T93" fmla="*/ 2147483647 h 296"/>
              <a:gd name="T94" fmla="*/ 2147483647 w 136"/>
              <a:gd name="T95" fmla="*/ 2147483647 h 296"/>
              <a:gd name="T96" fmla="*/ 2147483647 w 136"/>
              <a:gd name="T97" fmla="*/ 2147483647 h 296"/>
              <a:gd name="T98" fmla="*/ 2147483647 w 136"/>
              <a:gd name="T99" fmla="*/ 2147483647 h 296"/>
              <a:gd name="T100" fmla="*/ 2147483647 w 136"/>
              <a:gd name="T101" fmla="*/ 2147483647 h 296"/>
              <a:gd name="T102" fmla="*/ 2147483647 w 136"/>
              <a:gd name="T103" fmla="*/ 2147483647 h 296"/>
              <a:gd name="T104" fmla="*/ 2147483647 w 136"/>
              <a:gd name="T105" fmla="*/ 2147483647 h 29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6"/>
              <a:gd name="T160" fmla="*/ 0 h 296"/>
              <a:gd name="T161" fmla="*/ 136 w 136"/>
              <a:gd name="T162" fmla="*/ 296 h 29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6" h="296">
                <a:moveTo>
                  <a:pt x="136" y="216"/>
                </a:moveTo>
                <a:lnTo>
                  <a:pt x="128" y="216"/>
                </a:lnTo>
                <a:lnTo>
                  <a:pt x="120" y="208"/>
                </a:lnTo>
                <a:lnTo>
                  <a:pt x="128" y="184"/>
                </a:lnTo>
                <a:lnTo>
                  <a:pt x="120" y="176"/>
                </a:lnTo>
                <a:lnTo>
                  <a:pt x="120" y="168"/>
                </a:lnTo>
                <a:lnTo>
                  <a:pt x="120" y="160"/>
                </a:lnTo>
                <a:lnTo>
                  <a:pt x="112" y="152"/>
                </a:lnTo>
                <a:lnTo>
                  <a:pt x="120" y="144"/>
                </a:lnTo>
                <a:lnTo>
                  <a:pt x="112" y="104"/>
                </a:lnTo>
                <a:lnTo>
                  <a:pt x="120" y="80"/>
                </a:lnTo>
                <a:lnTo>
                  <a:pt x="112" y="64"/>
                </a:lnTo>
                <a:lnTo>
                  <a:pt x="104" y="56"/>
                </a:lnTo>
                <a:lnTo>
                  <a:pt x="104" y="40"/>
                </a:lnTo>
                <a:lnTo>
                  <a:pt x="104" y="32"/>
                </a:lnTo>
                <a:lnTo>
                  <a:pt x="112" y="24"/>
                </a:lnTo>
                <a:lnTo>
                  <a:pt x="112" y="8"/>
                </a:lnTo>
                <a:lnTo>
                  <a:pt x="96" y="0"/>
                </a:lnTo>
                <a:lnTo>
                  <a:pt x="80" y="0"/>
                </a:lnTo>
                <a:lnTo>
                  <a:pt x="72" y="8"/>
                </a:lnTo>
                <a:lnTo>
                  <a:pt x="64" y="32"/>
                </a:lnTo>
                <a:lnTo>
                  <a:pt x="48" y="40"/>
                </a:lnTo>
                <a:lnTo>
                  <a:pt x="32" y="40"/>
                </a:lnTo>
                <a:lnTo>
                  <a:pt x="24" y="40"/>
                </a:lnTo>
                <a:lnTo>
                  <a:pt x="16" y="32"/>
                </a:lnTo>
                <a:lnTo>
                  <a:pt x="8" y="24"/>
                </a:lnTo>
                <a:lnTo>
                  <a:pt x="8" y="32"/>
                </a:lnTo>
                <a:lnTo>
                  <a:pt x="0" y="32"/>
                </a:lnTo>
                <a:lnTo>
                  <a:pt x="8" y="40"/>
                </a:lnTo>
                <a:lnTo>
                  <a:pt x="16" y="48"/>
                </a:lnTo>
                <a:lnTo>
                  <a:pt x="24" y="56"/>
                </a:lnTo>
                <a:lnTo>
                  <a:pt x="32" y="56"/>
                </a:lnTo>
                <a:lnTo>
                  <a:pt x="40" y="72"/>
                </a:lnTo>
                <a:lnTo>
                  <a:pt x="40" y="88"/>
                </a:lnTo>
                <a:lnTo>
                  <a:pt x="40" y="104"/>
                </a:lnTo>
                <a:lnTo>
                  <a:pt x="40" y="112"/>
                </a:lnTo>
                <a:lnTo>
                  <a:pt x="40" y="120"/>
                </a:lnTo>
                <a:lnTo>
                  <a:pt x="40" y="136"/>
                </a:lnTo>
                <a:lnTo>
                  <a:pt x="40" y="144"/>
                </a:lnTo>
                <a:lnTo>
                  <a:pt x="48" y="144"/>
                </a:lnTo>
                <a:lnTo>
                  <a:pt x="56" y="160"/>
                </a:lnTo>
                <a:lnTo>
                  <a:pt x="40" y="192"/>
                </a:lnTo>
                <a:lnTo>
                  <a:pt x="16" y="208"/>
                </a:lnTo>
                <a:lnTo>
                  <a:pt x="8" y="232"/>
                </a:lnTo>
                <a:lnTo>
                  <a:pt x="8" y="264"/>
                </a:lnTo>
                <a:lnTo>
                  <a:pt x="16" y="280"/>
                </a:lnTo>
                <a:lnTo>
                  <a:pt x="24" y="288"/>
                </a:lnTo>
                <a:lnTo>
                  <a:pt x="32" y="296"/>
                </a:lnTo>
                <a:lnTo>
                  <a:pt x="48" y="296"/>
                </a:lnTo>
                <a:lnTo>
                  <a:pt x="80" y="288"/>
                </a:lnTo>
                <a:lnTo>
                  <a:pt x="88" y="288"/>
                </a:lnTo>
                <a:lnTo>
                  <a:pt x="136" y="232"/>
                </a:lnTo>
                <a:lnTo>
                  <a:pt x="136" y="216"/>
                </a:lnTo>
                <a:close/>
              </a:path>
            </a:pathLst>
          </a:custGeom>
          <a:gradFill>
            <a:gsLst>
              <a:gs pos="5000">
                <a:srgbClr val="FFC000"/>
              </a:gs>
              <a:gs pos="86000">
                <a:srgbClr val="00B050"/>
              </a:gs>
            </a:gsLst>
            <a:lin ang="54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6" name="Freeform 687"/>
          <p:cNvSpPr>
            <a:spLocks/>
          </p:cNvSpPr>
          <p:nvPr/>
        </p:nvSpPr>
        <p:spPr bwMode="auto">
          <a:xfrm>
            <a:off x="5337182" y="2386011"/>
            <a:ext cx="14288" cy="15875"/>
          </a:xfrm>
          <a:custGeom>
            <a:avLst/>
            <a:gdLst>
              <a:gd name="T0" fmla="*/ 2147483647 w 8"/>
              <a:gd name="T1" fmla="*/ 2147483647 h 8"/>
              <a:gd name="T2" fmla="*/ 0 w 8"/>
              <a:gd name="T3" fmla="*/ 0 h 8"/>
              <a:gd name="T4" fmla="*/ 0 w 8"/>
              <a:gd name="T5" fmla="*/ 2147483647 h 8"/>
              <a:gd name="T6" fmla="*/ 2147483647 w 8"/>
              <a:gd name="T7" fmla="*/ 2147483647 h 8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8"/>
              <a:gd name="T14" fmla="*/ 8 w 8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8">
                <a:moveTo>
                  <a:pt x="8" y="8"/>
                </a:moveTo>
                <a:lnTo>
                  <a:pt x="0" y="0"/>
                </a:lnTo>
                <a:lnTo>
                  <a:pt x="0" y="8"/>
                </a:lnTo>
                <a:lnTo>
                  <a:pt x="8" y="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7" name="Freeform 689"/>
          <p:cNvSpPr>
            <a:spLocks/>
          </p:cNvSpPr>
          <p:nvPr/>
        </p:nvSpPr>
        <p:spPr bwMode="auto">
          <a:xfrm>
            <a:off x="5802321" y="2914648"/>
            <a:ext cx="77787" cy="15875"/>
          </a:xfrm>
          <a:custGeom>
            <a:avLst/>
            <a:gdLst>
              <a:gd name="T0" fmla="*/ 2147483647 w 40"/>
              <a:gd name="T1" fmla="*/ 2147483647 h 8"/>
              <a:gd name="T2" fmla="*/ 2147483647 w 40"/>
              <a:gd name="T3" fmla="*/ 2147483647 h 8"/>
              <a:gd name="T4" fmla="*/ 2147483647 w 40"/>
              <a:gd name="T5" fmla="*/ 0 h 8"/>
              <a:gd name="T6" fmla="*/ 0 w 40"/>
              <a:gd name="T7" fmla="*/ 2147483647 h 8"/>
              <a:gd name="T8" fmla="*/ 2147483647 w 40"/>
              <a:gd name="T9" fmla="*/ 2147483647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8"/>
              <a:gd name="T17" fmla="*/ 40 w 40"/>
              <a:gd name="T18" fmla="*/ 8 h 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8">
                <a:moveTo>
                  <a:pt x="8" y="8"/>
                </a:moveTo>
                <a:lnTo>
                  <a:pt x="24" y="8"/>
                </a:lnTo>
                <a:lnTo>
                  <a:pt x="40" y="0"/>
                </a:lnTo>
                <a:lnTo>
                  <a:pt x="0" y="8"/>
                </a:lnTo>
                <a:lnTo>
                  <a:pt x="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8" name="Freeform 690"/>
          <p:cNvSpPr>
            <a:spLocks/>
          </p:cNvSpPr>
          <p:nvPr/>
        </p:nvSpPr>
        <p:spPr bwMode="auto">
          <a:xfrm>
            <a:off x="5694370" y="2262186"/>
            <a:ext cx="1009650" cy="714375"/>
          </a:xfrm>
          <a:custGeom>
            <a:avLst/>
            <a:gdLst>
              <a:gd name="T0" fmla="*/ 2147483647 w 520"/>
              <a:gd name="T1" fmla="*/ 2147483647 h 368"/>
              <a:gd name="T2" fmla="*/ 2147483647 w 520"/>
              <a:gd name="T3" fmla="*/ 2147483647 h 368"/>
              <a:gd name="T4" fmla="*/ 2147483647 w 520"/>
              <a:gd name="T5" fmla="*/ 2147483647 h 368"/>
              <a:gd name="T6" fmla="*/ 2147483647 w 520"/>
              <a:gd name="T7" fmla="*/ 2147483647 h 368"/>
              <a:gd name="T8" fmla="*/ 2147483647 w 520"/>
              <a:gd name="T9" fmla="*/ 2147483647 h 368"/>
              <a:gd name="T10" fmla="*/ 2147483647 w 520"/>
              <a:gd name="T11" fmla="*/ 2147483647 h 368"/>
              <a:gd name="T12" fmla="*/ 2147483647 w 520"/>
              <a:gd name="T13" fmla="*/ 2147483647 h 368"/>
              <a:gd name="T14" fmla="*/ 2147483647 w 520"/>
              <a:gd name="T15" fmla="*/ 2147483647 h 368"/>
              <a:gd name="T16" fmla="*/ 2147483647 w 520"/>
              <a:gd name="T17" fmla="*/ 2147483647 h 368"/>
              <a:gd name="T18" fmla="*/ 2147483647 w 520"/>
              <a:gd name="T19" fmla="*/ 2147483647 h 368"/>
              <a:gd name="T20" fmla="*/ 2147483647 w 520"/>
              <a:gd name="T21" fmla="*/ 2147483647 h 368"/>
              <a:gd name="T22" fmla="*/ 2147483647 w 520"/>
              <a:gd name="T23" fmla="*/ 2147483647 h 368"/>
              <a:gd name="T24" fmla="*/ 2147483647 w 520"/>
              <a:gd name="T25" fmla="*/ 2147483647 h 368"/>
              <a:gd name="T26" fmla="*/ 2147483647 w 520"/>
              <a:gd name="T27" fmla="*/ 2147483647 h 368"/>
              <a:gd name="T28" fmla="*/ 2147483647 w 520"/>
              <a:gd name="T29" fmla="*/ 2147483647 h 368"/>
              <a:gd name="T30" fmla="*/ 0 w 520"/>
              <a:gd name="T31" fmla="*/ 2147483647 h 368"/>
              <a:gd name="T32" fmla="*/ 2147483647 w 520"/>
              <a:gd name="T33" fmla="*/ 2147483647 h 368"/>
              <a:gd name="T34" fmla="*/ 2147483647 w 520"/>
              <a:gd name="T35" fmla="*/ 2147483647 h 368"/>
              <a:gd name="T36" fmla="*/ 2147483647 w 520"/>
              <a:gd name="T37" fmla="*/ 2147483647 h 368"/>
              <a:gd name="T38" fmla="*/ 2147483647 w 520"/>
              <a:gd name="T39" fmla="*/ 2147483647 h 368"/>
              <a:gd name="T40" fmla="*/ 2147483647 w 520"/>
              <a:gd name="T41" fmla="*/ 2147483647 h 368"/>
              <a:gd name="T42" fmla="*/ 2147483647 w 520"/>
              <a:gd name="T43" fmla="*/ 2147483647 h 368"/>
              <a:gd name="T44" fmla="*/ 2147483647 w 520"/>
              <a:gd name="T45" fmla="*/ 2147483647 h 368"/>
              <a:gd name="T46" fmla="*/ 2147483647 w 520"/>
              <a:gd name="T47" fmla="*/ 2147483647 h 368"/>
              <a:gd name="T48" fmla="*/ 2147483647 w 520"/>
              <a:gd name="T49" fmla="*/ 2147483647 h 368"/>
              <a:gd name="T50" fmla="*/ 2147483647 w 520"/>
              <a:gd name="T51" fmla="*/ 2147483647 h 368"/>
              <a:gd name="T52" fmla="*/ 2147483647 w 520"/>
              <a:gd name="T53" fmla="*/ 2147483647 h 368"/>
              <a:gd name="T54" fmla="*/ 2147483647 w 520"/>
              <a:gd name="T55" fmla="*/ 2147483647 h 368"/>
              <a:gd name="T56" fmla="*/ 2147483647 w 520"/>
              <a:gd name="T57" fmla="*/ 2147483647 h 368"/>
              <a:gd name="T58" fmla="*/ 2147483647 w 520"/>
              <a:gd name="T59" fmla="*/ 2147483647 h 368"/>
              <a:gd name="T60" fmla="*/ 2147483647 w 520"/>
              <a:gd name="T61" fmla="*/ 2147483647 h 368"/>
              <a:gd name="T62" fmla="*/ 2147483647 w 520"/>
              <a:gd name="T63" fmla="*/ 2147483647 h 368"/>
              <a:gd name="T64" fmla="*/ 2147483647 w 520"/>
              <a:gd name="T65" fmla="*/ 2147483647 h 368"/>
              <a:gd name="T66" fmla="*/ 2147483647 w 520"/>
              <a:gd name="T67" fmla="*/ 2147483647 h 368"/>
              <a:gd name="T68" fmla="*/ 2147483647 w 520"/>
              <a:gd name="T69" fmla="*/ 2147483647 h 36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20"/>
              <a:gd name="T106" fmla="*/ 0 h 368"/>
              <a:gd name="T107" fmla="*/ 520 w 520"/>
              <a:gd name="T108" fmla="*/ 368 h 36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20" h="368">
                <a:moveTo>
                  <a:pt x="360" y="320"/>
                </a:moveTo>
                <a:lnTo>
                  <a:pt x="352" y="312"/>
                </a:lnTo>
                <a:lnTo>
                  <a:pt x="352" y="296"/>
                </a:lnTo>
                <a:lnTo>
                  <a:pt x="384" y="288"/>
                </a:lnTo>
                <a:lnTo>
                  <a:pt x="408" y="272"/>
                </a:lnTo>
                <a:lnTo>
                  <a:pt x="424" y="256"/>
                </a:lnTo>
                <a:lnTo>
                  <a:pt x="432" y="208"/>
                </a:lnTo>
                <a:lnTo>
                  <a:pt x="456" y="200"/>
                </a:lnTo>
                <a:lnTo>
                  <a:pt x="464" y="160"/>
                </a:lnTo>
                <a:lnTo>
                  <a:pt x="496" y="168"/>
                </a:lnTo>
                <a:lnTo>
                  <a:pt x="504" y="144"/>
                </a:lnTo>
                <a:lnTo>
                  <a:pt x="520" y="136"/>
                </a:lnTo>
                <a:lnTo>
                  <a:pt x="520" y="120"/>
                </a:lnTo>
                <a:lnTo>
                  <a:pt x="488" y="112"/>
                </a:lnTo>
                <a:lnTo>
                  <a:pt x="456" y="96"/>
                </a:lnTo>
                <a:lnTo>
                  <a:pt x="416" y="96"/>
                </a:lnTo>
                <a:lnTo>
                  <a:pt x="400" y="56"/>
                </a:lnTo>
                <a:lnTo>
                  <a:pt x="384" y="24"/>
                </a:lnTo>
                <a:lnTo>
                  <a:pt x="368" y="24"/>
                </a:lnTo>
                <a:lnTo>
                  <a:pt x="328" y="40"/>
                </a:lnTo>
                <a:lnTo>
                  <a:pt x="296" y="0"/>
                </a:lnTo>
                <a:lnTo>
                  <a:pt x="248" y="16"/>
                </a:lnTo>
                <a:lnTo>
                  <a:pt x="200" y="32"/>
                </a:lnTo>
                <a:lnTo>
                  <a:pt x="184" y="64"/>
                </a:lnTo>
                <a:lnTo>
                  <a:pt x="192" y="96"/>
                </a:lnTo>
                <a:lnTo>
                  <a:pt x="160" y="96"/>
                </a:lnTo>
                <a:lnTo>
                  <a:pt x="136" y="96"/>
                </a:lnTo>
                <a:lnTo>
                  <a:pt x="112" y="96"/>
                </a:lnTo>
                <a:lnTo>
                  <a:pt x="88" y="80"/>
                </a:lnTo>
                <a:lnTo>
                  <a:pt x="56" y="88"/>
                </a:lnTo>
                <a:lnTo>
                  <a:pt x="16" y="104"/>
                </a:lnTo>
                <a:lnTo>
                  <a:pt x="0" y="136"/>
                </a:lnTo>
                <a:lnTo>
                  <a:pt x="16" y="152"/>
                </a:lnTo>
                <a:lnTo>
                  <a:pt x="24" y="168"/>
                </a:lnTo>
                <a:lnTo>
                  <a:pt x="56" y="168"/>
                </a:lnTo>
                <a:lnTo>
                  <a:pt x="80" y="168"/>
                </a:lnTo>
                <a:lnTo>
                  <a:pt x="104" y="200"/>
                </a:lnTo>
                <a:lnTo>
                  <a:pt x="80" y="200"/>
                </a:lnTo>
                <a:lnTo>
                  <a:pt x="64" y="200"/>
                </a:lnTo>
                <a:lnTo>
                  <a:pt x="56" y="208"/>
                </a:lnTo>
                <a:lnTo>
                  <a:pt x="64" y="240"/>
                </a:lnTo>
                <a:lnTo>
                  <a:pt x="80" y="256"/>
                </a:lnTo>
                <a:lnTo>
                  <a:pt x="80" y="288"/>
                </a:lnTo>
                <a:lnTo>
                  <a:pt x="96" y="304"/>
                </a:lnTo>
                <a:lnTo>
                  <a:pt x="96" y="336"/>
                </a:lnTo>
                <a:lnTo>
                  <a:pt x="96" y="328"/>
                </a:lnTo>
                <a:lnTo>
                  <a:pt x="120" y="320"/>
                </a:lnTo>
                <a:lnTo>
                  <a:pt x="136" y="320"/>
                </a:lnTo>
                <a:lnTo>
                  <a:pt x="152" y="328"/>
                </a:lnTo>
                <a:lnTo>
                  <a:pt x="168" y="344"/>
                </a:lnTo>
                <a:lnTo>
                  <a:pt x="184" y="344"/>
                </a:lnTo>
                <a:lnTo>
                  <a:pt x="184" y="360"/>
                </a:lnTo>
                <a:lnTo>
                  <a:pt x="192" y="360"/>
                </a:lnTo>
                <a:lnTo>
                  <a:pt x="208" y="368"/>
                </a:lnTo>
                <a:lnTo>
                  <a:pt x="216" y="360"/>
                </a:lnTo>
                <a:lnTo>
                  <a:pt x="232" y="352"/>
                </a:lnTo>
                <a:lnTo>
                  <a:pt x="240" y="328"/>
                </a:lnTo>
                <a:lnTo>
                  <a:pt x="256" y="336"/>
                </a:lnTo>
                <a:lnTo>
                  <a:pt x="264" y="336"/>
                </a:lnTo>
                <a:lnTo>
                  <a:pt x="272" y="344"/>
                </a:lnTo>
                <a:lnTo>
                  <a:pt x="288" y="336"/>
                </a:lnTo>
                <a:lnTo>
                  <a:pt x="296" y="328"/>
                </a:lnTo>
                <a:lnTo>
                  <a:pt x="312" y="320"/>
                </a:lnTo>
                <a:lnTo>
                  <a:pt x="320" y="336"/>
                </a:lnTo>
                <a:lnTo>
                  <a:pt x="328" y="336"/>
                </a:lnTo>
                <a:lnTo>
                  <a:pt x="344" y="328"/>
                </a:lnTo>
                <a:lnTo>
                  <a:pt x="352" y="328"/>
                </a:lnTo>
                <a:lnTo>
                  <a:pt x="352" y="336"/>
                </a:lnTo>
                <a:lnTo>
                  <a:pt x="360" y="328"/>
                </a:lnTo>
                <a:lnTo>
                  <a:pt x="360" y="3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9" name="Freeform 691"/>
          <p:cNvSpPr>
            <a:spLocks/>
          </p:cNvSpPr>
          <p:nvPr/>
        </p:nvSpPr>
        <p:spPr bwMode="auto">
          <a:xfrm>
            <a:off x="5756283" y="2898773"/>
            <a:ext cx="30163" cy="15875"/>
          </a:xfrm>
          <a:custGeom>
            <a:avLst/>
            <a:gdLst>
              <a:gd name="T0" fmla="*/ 0 w 16"/>
              <a:gd name="T1" fmla="*/ 0 h 8"/>
              <a:gd name="T2" fmla="*/ 0 w 16"/>
              <a:gd name="T3" fmla="*/ 2147483647 h 8"/>
              <a:gd name="T4" fmla="*/ 2147483647 w 16"/>
              <a:gd name="T5" fmla="*/ 2147483647 h 8"/>
              <a:gd name="T6" fmla="*/ 2147483647 w 16"/>
              <a:gd name="T7" fmla="*/ 2147483647 h 8"/>
              <a:gd name="T8" fmla="*/ 0 w 16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8"/>
              <a:gd name="T17" fmla="*/ 16 w 16"/>
              <a:gd name="T18" fmla="*/ 8 h 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8">
                <a:moveTo>
                  <a:pt x="0" y="0"/>
                </a:moveTo>
                <a:lnTo>
                  <a:pt x="0" y="8"/>
                </a:lnTo>
                <a:lnTo>
                  <a:pt x="16" y="8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0" name="Freeform 692"/>
          <p:cNvSpPr>
            <a:spLocks/>
          </p:cNvSpPr>
          <p:nvPr/>
        </p:nvSpPr>
        <p:spPr bwMode="auto">
          <a:xfrm>
            <a:off x="4948246" y="2525711"/>
            <a:ext cx="15875" cy="1587"/>
          </a:xfrm>
          <a:custGeom>
            <a:avLst/>
            <a:gdLst>
              <a:gd name="T0" fmla="*/ 0 w 8"/>
              <a:gd name="T1" fmla="*/ 0 h 1943"/>
              <a:gd name="T2" fmla="*/ 2147483647 w 8"/>
              <a:gd name="T3" fmla="*/ 0 h 1943"/>
              <a:gd name="T4" fmla="*/ 0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0" y="0"/>
                </a:move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1" name="Freeform 693"/>
          <p:cNvSpPr>
            <a:spLocks/>
          </p:cNvSpPr>
          <p:nvPr/>
        </p:nvSpPr>
        <p:spPr bwMode="auto">
          <a:xfrm>
            <a:off x="5756283" y="2898773"/>
            <a:ext cx="30163" cy="15875"/>
          </a:xfrm>
          <a:custGeom>
            <a:avLst/>
            <a:gdLst>
              <a:gd name="T0" fmla="*/ 0 w 16"/>
              <a:gd name="T1" fmla="*/ 0 h 8"/>
              <a:gd name="T2" fmla="*/ 0 w 16"/>
              <a:gd name="T3" fmla="*/ 2147483647 h 8"/>
              <a:gd name="T4" fmla="*/ 2147483647 w 16"/>
              <a:gd name="T5" fmla="*/ 2147483647 h 8"/>
              <a:gd name="T6" fmla="*/ 2147483647 w 16"/>
              <a:gd name="T7" fmla="*/ 2147483647 h 8"/>
              <a:gd name="T8" fmla="*/ 0 w 16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8"/>
              <a:gd name="T17" fmla="*/ 16 w 16"/>
              <a:gd name="T18" fmla="*/ 8 h 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8">
                <a:moveTo>
                  <a:pt x="0" y="0"/>
                </a:moveTo>
                <a:lnTo>
                  <a:pt x="0" y="8"/>
                </a:lnTo>
                <a:lnTo>
                  <a:pt x="16" y="8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2" name="Rectangle 694"/>
          <p:cNvSpPr>
            <a:spLocks noChangeArrowheads="1"/>
          </p:cNvSpPr>
          <p:nvPr/>
        </p:nvSpPr>
        <p:spPr bwMode="auto">
          <a:xfrm>
            <a:off x="4948246" y="2525709"/>
            <a:ext cx="15875" cy="0"/>
          </a:xfrm>
          <a:prstGeom prst="rect">
            <a:avLst/>
          </a:prstGeom>
          <a:solidFill>
            <a:srgbClr val="00B050"/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3" name="Freeform 695"/>
          <p:cNvSpPr>
            <a:spLocks/>
          </p:cNvSpPr>
          <p:nvPr/>
        </p:nvSpPr>
        <p:spPr bwMode="auto">
          <a:xfrm>
            <a:off x="4776796" y="2525711"/>
            <a:ext cx="187325" cy="77787"/>
          </a:xfrm>
          <a:custGeom>
            <a:avLst/>
            <a:gdLst>
              <a:gd name="T0" fmla="*/ 2147483647 w 96"/>
              <a:gd name="T1" fmla="*/ 2147483647 h 40"/>
              <a:gd name="T2" fmla="*/ 2147483647 w 96"/>
              <a:gd name="T3" fmla="*/ 2147483647 h 40"/>
              <a:gd name="T4" fmla="*/ 2147483647 w 96"/>
              <a:gd name="T5" fmla="*/ 2147483647 h 40"/>
              <a:gd name="T6" fmla="*/ 2147483647 w 96"/>
              <a:gd name="T7" fmla="*/ 0 h 40"/>
              <a:gd name="T8" fmla="*/ 2147483647 w 96"/>
              <a:gd name="T9" fmla="*/ 0 h 40"/>
              <a:gd name="T10" fmla="*/ 2147483647 w 96"/>
              <a:gd name="T11" fmla="*/ 0 h 40"/>
              <a:gd name="T12" fmla="*/ 2147483647 w 96"/>
              <a:gd name="T13" fmla="*/ 0 h 40"/>
              <a:gd name="T14" fmla="*/ 2147483647 w 96"/>
              <a:gd name="T15" fmla="*/ 2147483647 h 40"/>
              <a:gd name="T16" fmla="*/ 2147483647 w 96"/>
              <a:gd name="T17" fmla="*/ 2147483647 h 40"/>
              <a:gd name="T18" fmla="*/ 2147483647 w 96"/>
              <a:gd name="T19" fmla="*/ 2147483647 h 40"/>
              <a:gd name="T20" fmla="*/ 2147483647 w 96"/>
              <a:gd name="T21" fmla="*/ 2147483647 h 40"/>
              <a:gd name="T22" fmla="*/ 2147483647 w 96"/>
              <a:gd name="T23" fmla="*/ 2147483647 h 40"/>
              <a:gd name="T24" fmla="*/ 2147483647 w 96"/>
              <a:gd name="T25" fmla="*/ 2147483647 h 40"/>
              <a:gd name="T26" fmla="*/ 2147483647 w 96"/>
              <a:gd name="T27" fmla="*/ 2147483647 h 40"/>
              <a:gd name="T28" fmla="*/ 2147483647 w 96"/>
              <a:gd name="T29" fmla="*/ 2147483647 h 40"/>
              <a:gd name="T30" fmla="*/ 0 w 96"/>
              <a:gd name="T31" fmla="*/ 2147483647 h 40"/>
              <a:gd name="T32" fmla="*/ 2147483647 w 96"/>
              <a:gd name="T33" fmla="*/ 2147483647 h 40"/>
              <a:gd name="T34" fmla="*/ 2147483647 w 96"/>
              <a:gd name="T35" fmla="*/ 2147483647 h 40"/>
              <a:gd name="T36" fmla="*/ 2147483647 w 96"/>
              <a:gd name="T37" fmla="*/ 2147483647 h 40"/>
              <a:gd name="T38" fmla="*/ 2147483647 w 96"/>
              <a:gd name="T39" fmla="*/ 2147483647 h 40"/>
              <a:gd name="T40" fmla="*/ 2147483647 w 96"/>
              <a:gd name="T41" fmla="*/ 2147483647 h 40"/>
              <a:gd name="T42" fmla="*/ 2147483647 w 96"/>
              <a:gd name="T43" fmla="*/ 2147483647 h 40"/>
              <a:gd name="T44" fmla="*/ 2147483647 w 96"/>
              <a:gd name="T45" fmla="*/ 2147483647 h 40"/>
              <a:gd name="T46" fmla="*/ 2147483647 w 96"/>
              <a:gd name="T47" fmla="*/ 2147483647 h 4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96"/>
              <a:gd name="T73" fmla="*/ 0 h 40"/>
              <a:gd name="T74" fmla="*/ 96 w 96"/>
              <a:gd name="T75" fmla="*/ 40 h 4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96" h="40">
                <a:moveTo>
                  <a:pt x="96" y="24"/>
                </a:moveTo>
                <a:lnTo>
                  <a:pt x="96" y="16"/>
                </a:lnTo>
                <a:lnTo>
                  <a:pt x="96" y="8"/>
                </a:lnTo>
                <a:lnTo>
                  <a:pt x="96" y="0"/>
                </a:lnTo>
                <a:lnTo>
                  <a:pt x="88" y="0"/>
                </a:lnTo>
                <a:lnTo>
                  <a:pt x="72" y="0"/>
                </a:lnTo>
                <a:lnTo>
                  <a:pt x="56" y="0"/>
                </a:lnTo>
                <a:lnTo>
                  <a:pt x="56" y="8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0" y="24"/>
                </a:lnTo>
                <a:lnTo>
                  <a:pt x="24" y="24"/>
                </a:lnTo>
                <a:lnTo>
                  <a:pt x="16" y="24"/>
                </a:lnTo>
                <a:lnTo>
                  <a:pt x="8" y="24"/>
                </a:lnTo>
                <a:lnTo>
                  <a:pt x="0" y="24"/>
                </a:lnTo>
                <a:lnTo>
                  <a:pt x="8" y="32"/>
                </a:lnTo>
                <a:lnTo>
                  <a:pt x="16" y="40"/>
                </a:lnTo>
                <a:lnTo>
                  <a:pt x="24" y="40"/>
                </a:lnTo>
                <a:lnTo>
                  <a:pt x="40" y="40"/>
                </a:lnTo>
                <a:lnTo>
                  <a:pt x="56" y="40"/>
                </a:lnTo>
                <a:lnTo>
                  <a:pt x="72" y="40"/>
                </a:lnTo>
                <a:lnTo>
                  <a:pt x="88" y="32"/>
                </a:lnTo>
                <a:lnTo>
                  <a:pt x="96" y="2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4" name="Freeform 696"/>
          <p:cNvSpPr>
            <a:spLocks/>
          </p:cNvSpPr>
          <p:nvPr/>
        </p:nvSpPr>
        <p:spPr bwMode="auto">
          <a:xfrm>
            <a:off x="4433895" y="2432048"/>
            <a:ext cx="312737" cy="327025"/>
          </a:xfrm>
          <a:custGeom>
            <a:avLst/>
            <a:gdLst>
              <a:gd name="T0" fmla="*/ 2147483647 w 161"/>
              <a:gd name="T1" fmla="*/ 2147483647 h 168"/>
              <a:gd name="T2" fmla="*/ 2147483647 w 161"/>
              <a:gd name="T3" fmla="*/ 2147483647 h 168"/>
              <a:gd name="T4" fmla="*/ 2147483647 w 161"/>
              <a:gd name="T5" fmla="*/ 2147483647 h 168"/>
              <a:gd name="T6" fmla="*/ 2147483647 w 161"/>
              <a:gd name="T7" fmla="*/ 2147483647 h 168"/>
              <a:gd name="T8" fmla="*/ 2147483647 w 161"/>
              <a:gd name="T9" fmla="*/ 2147483647 h 168"/>
              <a:gd name="T10" fmla="*/ 2147483647 w 161"/>
              <a:gd name="T11" fmla="*/ 2147483647 h 168"/>
              <a:gd name="T12" fmla="*/ 2147483647 w 161"/>
              <a:gd name="T13" fmla="*/ 2147483647 h 168"/>
              <a:gd name="T14" fmla="*/ 2147483647 w 161"/>
              <a:gd name="T15" fmla="*/ 2147483647 h 168"/>
              <a:gd name="T16" fmla="*/ 2147483647 w 161"/>
              <a:gd name="T17" fmla="*/ 2147483647 h 168"/>
              <a:gd name="T18" fmla="*/ 2147483647 w 161"/>
              <a:gd name="T19" fmla="*/ 2147483647 h 168"/>
              <a:gd name="T20" fmla="*/ 2147483647 w 161"/>
              <a:gd name="T21" fmla="*/ 2147483647 h 168"/>
              <a:gd name="T22" fmla="*/ 2147483647 w 161"/>
              <a:gd name="T23" fmla="*/ 2147483647 h 168"/>
              <a:gd name="T24" fmla="*/ 2147483647 w 161"/>
              <a:gd name="T25" fmla="*/ 2147483647 h 168"/>
              <a:gd name="T26" fmla="*/ 2147483647 w 161"/>
              <a:gd name="T27" fmla="*/ 2147483647 h 168"/>
              <a:gd name="T28" fmla="*/ 2147483647 w 161"/>
              <a:gd name="T29" fmla="*/ 2147483647 h 168"/>
              <a:gd name="T30" fmla="*/ 2147483647 w 161"/>
              <a:gd name="T31" fmla="*/ 2147483647 h 168"/>
              <a:gd name="T32" fmla="*/ 2147483647 w 161"/>
              <a:gd name="T33" fmla="*/ 0 h 168"/>
              <a:gd name="T34" fmla="*/ 2147483647 w 161"/>
              <a:gd name="T35" fmla="*/ 2147483647 h 168"/>
              <a:gd name="T36" fmla="*/ 2147483647 w 161"/>
              <a:gd name="T37" fmla="*/ 2147483647 h 168"/>
              <a:gd name="T38" fmla="*/ 2147483647 w 161"/>
              <a:gd name="T39" fmla="*/ 2147483647 h 168"/>
              <a:gd name="T40" fmla="*/ 2147483647 w 161"/>
              <a:gd name="T41" fmla="*/ 2147483647 h 168"/>
              <a:gd name="T42" fmla="*/ 2147483647 w 161"/>
              <a:gd name="T43" fmla="*/ 2147483647 h 168"/>
              <a:gd name="T44" fmla="*/ 2147483647 w 161"/>
              <a:gd name="T45" fmla="*/ 2147483647 h 168"/>
              <a:gd name="T46" fmla="*/ 2147483647 w 161"/>
              <a:gd name="T47" fmla="*/ 2147483647 h 168"/>
              <a:gd name="T48" fmla="*/ 2147483647 w 161"/>
              <a:gd name="T49" fmla="*/ 2147483647 h 168"/>
              <a:gd name="T50" fmla="*/ 2147483647 w 161"/>
              <a:gd name="T51" fmla="*/ 2147483647 h 168"/>
              <a:gd name="T52" fmla="*/ 2147483647 w 161"/>
              <a:gd name="T53" fmla="*/ 2147483647 h 168"/>
              <a:gd name="T54" fmla="*/ 2147483647 w 161"/>
              <a:gd name="T55" fmla="*/ 2147483647 h 168"/>
              <a:gd name="T56" fmla="*/ 2147483647 w 161"/>
              <a:gd name="T57" fmla="*/ 2147483647 h 168"/>
              <a:gd name="T58" fmla="*/ 0 w 161"/>
              <a:gd name="T59" fmla="*/ 2147483647 h 168"/>
              <a:gd name="T60" fmla="*/ 0 w 161"/>
              <a:gd name="T61" fmla="*/ 2147483647 h 168"/>
              <a:gd name="T62" fmla="*/ 2147483647 w 161"/>
              <a:gd name="T63" fmla="*/ 2147483647 h 168"/>
              <a:gd name="T64" fmla="*/ 2147483647 w 161"/>
              <a:gd name="T65" fmla="*/ 2147483647 h 168"/>
              <a:gd name="T66" fmla="*/ 2147483647 w 161"/>
              <a:gd name="T67" fmla="*/ 2147483647 h 168"/>
              <a:gd name="T68" fmla="*/ 2147483647 w 161"/>
              <a:gd name="T69" fmla="*/ 2147483647 h 168"/>
              <a:gd name="T70" fmla="*/ 2147483647 w 161"/>
              <a:gd name="T71" fmla="*/ 2147483647 h 168"/>
              <a:gd name="T72" fmla="*/ 2147483647 w 161"/>
              <a:gd name="T73" fmla="*/ 2147483647 h 168"/>
              <a:gd name="T74" fmla="*/ 2147483647 w 161"/>
              <a:gd name="T75" fmla="*/ 2147483647 h 168"/>
              <a:gd name="T76" fmla="*/ 2147483647 w 161"/>
              <a:gd name="T77" fmla="*/ 2147483647 h 168"/>
              <a:gd name="T78" fmla="*/ 2147483647 w 161"/>
              <a:gd name="T79" fmla="*/ 2147483647 h 168"/>
              <a:gd name="T80" fmla="*/ 2147483647 w 161"/>
              <a:gd name="T81" fmla="*/ 2147483647 h 168"/>
              <a:gd name="T82" fmla="*/ 2147483647 w 161"/>
              <a:gd name="T83" fmla="*/ 2147483647 h 168"/>
              <a:gd name="T84" fmla="*/ 2147483647 w 161"/>
              <a:gd name="T85" fmla="*/ 2147483647 h 168"/>
              <a:gd name="T86" fmla="*/ 2147483647 w 161"/>
              <a:gd name="T87" fmla="*/ 2147483647 h 168"/>
              <a:gd name="T88" fmla="*/ 2147483647 w 161"/>
              <a:gd name="T89" fmla="*/ 2147483647 h 168"/>
              <a:gd name="T90" fmla="*/ 2147483647 w 161"/>
              <a:gd name="T91" fmla="*/ 2147483647 h 168"/>
              <a:gd name="T92" fmla="*/ 2147483647 w 161"/>
              <a:gd name="T93" fmla="*/ 2147483647 h 168"/>
              <a:gd name="T94" fmla="*/ 2147483647 w 161"/>
              <a:gd name="T95" fmla="*/ 2147483647 h 168"/>
              <a:gd name="T96" fmla="*/ 2147483647 w 161"/>
              <a:gd name="T97" fmla="*/ 2147483647 h 168"/>
              <a:gd name="T98" fmla="*/ 2147483647 w 161"/>
              <a:gd name="T99" fmla="*/ 2147483647 h 168"/>
              <a:gd name="T100" fmla="*/ 2147483647 w 161"/>
              <a:gd name="T101" fmla="*/ 2147483647 h 168"/>
              <a:gd name="T102" fmla="*/ 2147483647 w 161"/>
              <a:gd name="T103" fmla="*/ 2147483647 h 16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61"/>
              <a:gd name="T157" fmla="*/ 0 h 168"/>
              <a:gd name="T158" fmla="*/ 161 w 161"/>
              <a:gd name="T159" fmla="*/ 168 h 16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61" h="168">
                <a:moveTo>
                  <a:pt x="145" y="120"/>
                </a:moveTo>
                <a:lnTo>
                  <a:pt x="153" y="112"/>
                </a:lnTo>
                <a:lnTo>
                  <a:pt x="153" y="104"/>
                </a:lnTo>
                <a:lnTo>
                  <a:pt x="145" y="96"/>
                </a:lnTo>
                <a:lnTo>
                  <a:pt x="137" y="96"/>
                </a:lnTo>
                <a:lnTo>
                  <a:pt x="137" y="88"/>
                </a:lnTo>
                <a:lnTo>
                  <a:pt x="153" y="72"/>
                </a:lnTo>
                <a:lnTo>
                  <a:pt x="153" y="56"/>
                </a:lnTo>
                <a:lnTo>
                  <a:pt x="161" y="48"/>
                </a:lnTo>
                <a:lnTo>
                  <a:pt x="153" y="40"/>
                </a:lnTo>
                <a:lnTo>
                  <a:pt x="145" y="40"/>
                </a:lnTo>
                <a:lnTo>
                  <a:pt x="128" y="32"/>
                </a:lnTo>
                <a:lnTo>
                  <a:pt x="120" y="24"/>
                </a:lnTo>
                <a:lnTo>
                  <a:pt x="112" y="24"/>
                </a:lnTo>
                <a:lnTo>
                  <a:pt x="104" y="16"/>
                </a:lnTo>
                <a:lnTo>
                  <a:pt x="96" y="8"/>
                </a:lnTo>
                <a:lnTo>
                  <a:pt x="96" y="0"/>
                </a:lnTo>
                <a:lnTo>
                  <a:pt x="88" y="8"/>
                </a:lnTo>
                <a:lnTo>
                  <a:pt x="80" y="24"/>
                </a:lnTo>
                <a:lnTo>
                  <a:pt x="72" y="24"/>
                </a:lnTo>
                <a:lnTo>
                  <a:pt x="64" y="40"/>
                </a:lnTo>
                <a:lnTo>
                  <a:pt x="48" y="40"/>
                </a:lnTo>
                <a:lnTo>
                  <a:pt x="48" y="32"/>
                </a:lnTo>
                <a:lnTo>
                  <a:pt x="40" y="32"/>
                </a:lnTo>
                <a:lnTo>
                  <a:pt x="40" y="40"/>
                </a:lnTo>
                <a:lnTo>
                  <a:pt x="40" y="48"/>
                </a:lnTo>
                <a:lnTo>
                  <a:pt x="32" y="48"/>
                </a:lnTo>
                <a:lnTo>
                  <a:pt x="24" y="48"/>
                </a:lnTo>
                <a:lnTo>
                  <a:pt x="16" y="48"/>
                </a:lnTo>
                <a:lnTo>
                  <a:pt x="0" y="56"/>
                </a:lnTo>
                <a:lnTo>
                  <a:pt x="0" y="64"/>
                </a:lnTo>
                <a:lnTo>
                  <a:pt x="16" y="72"/>
                </a:lnTo>
                <a:lnTo>
                  <a:pt x="32" y="72"/>
                </a:lnTo>
                <a:lnTo>
                  <a:pt x="32" y="80"/>
                </a:lnTo>
                <a:lnTo>
                  <a:pt x="40" y="88"/>
                </a:lnTo>
                <a:lnTo>
                  <a:pt x="40" y="104"/>
                </a:lnTo>
                <a:lnTo>
                  <a:pt x="48" y="104"/>
                </a:lnTo>
                <a:lnTo>
                  <a:pt x="48" y="120"/>
                </a:lnTo>
                <a:lnTo>
                  <a:pt x="40" y="152"/>
                </a:lnTo>
                <a:lnTo>
                  <a:pt x="48" y="160"/>
                </a:lnTo>
                <a:lnTo>
                  <a:pt x="56" y="160"/>
                </a:lnTo>
                <a:lnTo>
                  <a:pt x="72" y="160"/>
                </a:lnTo>
                <a:lnTo>
                  <a:pt x="80" y="160"/>
                </a:lnTo>
                <a:lnTo>
                  <a:pt x="88" y="168"/>
                </a:lnTo>
                <a:lnTo>
                  <a:pt x="96" y="168"/>
                </a:lnTo>
                <a:lnTo>
                  <a:pt x="104" y="152"/>
                </a:lnTo>
                <a:lnTo>
                  <a:pt x="112" y="152"/>
                </a:lnTo>
                <a:lnTo>
                  <a:pt x="128" y="152"/>
                </a:lnTo>
                <a:lnTo>
                  <a:pt x="153" y="136"/>
                </a:lnTo>
                <a:lnTo>
                  <a:pt x="161" y="136"/>
                </a:lnTo>
                <a:lnTo>
                  <a:pt x="153" y="128"/>
                </a:lnTo>
                <a:lnTo>
                  <a:pt x="145" y="12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5" name="Freeform 697"/>
          <p:cNvSpPr>
            <a:spLocks/>
          </p:cNvSpPr>
          <p:nvPr/>
        </p:nvSpPr>
        <p:spPr bwMode="auto">
          <a:xfrm>
            <a:off x="4714883" y="2603496"/>
            <a:ext cx="295275" cy="279400"/>
          </a:xfrm>
          <a:custGeom>
            <a:avLst/>
            <a:gdLst>
              <a:gd name="T0" fmla="*/ 2147483647 w 152"/>
              <a:gd name="T1" fmla="*/ 0 h 144"/>
              <a:gd name="T2" fmla="*/ 2147483647 w 152"/>
              <a:gd name="T3" fmla="*/ 0 h 144"/>
              <a:gd name="T4" fmla="*/ 2147483647 w 152"/>
              <a:gd name="T5" fmla="*/ 0 h 144"/>
              <a:gd name="T6" fmla="*/ 2147483647 w 152"/>
              <a:gd name="T7" fmla="*/ 0 h 144"/>
              <a:gd name="T8" fmla="*/ 2147483647 w 152"/>
              <a:gd name="T9" fmla="*/ 2147483647 h 144"/>
              <a:gd name="T10" fmla="*/ 2147483647 w 152"/>
              <a:gd name="T11" fmla="*/ 2147483647 h 144"/>
              <a:gd name="T12" fmla="*/ 2147483647 w 152"/>
              <a:gd name="T13" fmla="*/ 2147483647 h 144"/>
              <a:gd name="T14" fmla="*/ 2147483647 w 152"/>
              <a:gd name="T15" fmla="*/ 2147483647 h 144"/>
              <a:gd name="T16" fmla="*/ 0 w 152"/>
              <a:gd name="T17" fmla="*/ 2147483647 h 144"/>
              <a:gd name="T18" fmla="*/ 2147483647 w 152"/>
              <a:gd name="T19" fmla="*/ 2147483647 h 144"/>
              <a:gd name="T20" fmla="*/ 2147483647 w 152"/>
              <a:gd name="T21" fmla="*/ 2147483647 h 144"/>
              <a:gd name="T22" fmla="*/ 2147483647 w 152"/>
              <a:gd name="T23" fmla="*/ 2147483647 h 144"/>
              <a:gd name="T24" fmla="*/ 2147483647 w 152"/>
              <a:gd name="T25" fmla="*/ 2147483647 h 144"/>
              <a:gd name="T26" fmla="*/ 2147483647 w 152"/>
              <a:gd name="T27" fmla="*/ 2147483647 h 144"/>
              <a:gd name="T28" fmla="*/ 2147483647 w 152"/>
              <a:gd name="T29" fmla="*/ 2147483647 h 144"/>
              <a:gd name="T30" fmla="*/ 2147483647 w 152"/>
              <a:gd name="T31" fmla="*/ 2147483647 h 144"/>
              <a:gd name="T32" fmla="*/ 2147483647 w 152"/>
              <a:gd name="T33" fmla="*/ 2147483647 h 144"/>
              <a:gd name="T34" fmla="*/ 2147483647 w 152"/>
              <a:gd name="T35" fmla="*/ 2147483647 h 144"/>
              <a:gd name="T36" fmla="*/ 2147483647 w 152"/>
              <a:gd name="T37" fmla="*/ 2147483647 h 144"/>
              <a:gd name="T38" fmla="*/ 2147483647 w 152"/>
              <a:gd name="T39" fmla="*/ 2147483647 h 144"/>
              <a:gd name="T40" fmla="*/ 2147483647 w 152"/>
              <a:gd name="T41" fmla="*/ 2147483647 h 144"/>
              <a:gd name="T42" fmla="*/ 2147483647 w 152"/>
              <a:gd name="T43" fmla="*/ 2147483647 h 144"/>
              <a:gd name="T44" fmla="*/ 2147483647 w 152"/>
              <a:gd name="T45" fmla="*/ 2147483647 h 144"/>
              <a:gd name="T46" fmla="*/ 2147483647 w 152"/>
              <a:gd name="T47" fmla="*/ 2147483647 h 144"/>
              <a:gd name="T48" fmla="*/ 2147483647 w 152"/>
              <a:gd name="T49" fmla="*/ 2147483647 h 144"/>
              <a:gd name="T50" fmla="*/ 2147483647 w 152"/>
              <a:gd name="T51" fmla="*/ 2147483647 h 144"/>
              <a:gd name="T52" fmla="*/ 2147483647 w 152"/>
              <a:gd name="T53" fmla="*/ 2147483647 h 144"/>
              <a:gd name="T54" fmla="*/ 2147483647 w 152"/>
              <a:gd name="T55" fmla="*/ 2147483647 h 144"/>
              <a:gd name="T56" fmla="*/ 2147483647 w 152"/>
              <a:gd name="T57" fmla="*/ 2147483647 h 144"/>
              <a:gd name="T58" fmla="*/ 2147483647 w 152"/>
              <a:gd name="T59" fmla="*/ 2147483647 h 144"/>
              <a:gd name="T60" fmla="*/ 2147483647 w 152"/>
              <a:gd name="T61" fmla="*/ 0 h 14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52"/>
              <a:gd name="T94" fmla="*/ 0 h 144"/>
              <a:gd name="T95" fmla="*/ 152 w 152"/>
              <a:gd name="T96" fmla="*/ 144 h 14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52" h="144">
                <a:moveTo>
                  <a:pt x="88" y="0"/>
                </a:moveTo>
                <a:lnTo>
                  <a:pt x="72" y="0"/>
                </a:lnTo>
                <a:lnTo>
                  <a:pt x="56" y="0"/>
                </a:lnTo>
                <a:lnTo>
                  <a:pt x="48" y="0"/>
                </a:lnTo>
                <a:lnTo>
                  <a:pt x="40" y="8"/>
                </a:lnTo>
                <a:lnTo>
                  <a:pt x="24" y="8"/>
                </a:lnTo>
                <a:lnTo>
                  <a:pt x="8" y="16"/>
                </a:lnTo>
                <a:lnTo>
                  <a:pt x="8" y="24"/>
                </a:lnTo>
                <a:lnTo>
                  <a:pt x="0" y="32"/>
                </a:lnTo>
                <a:lnTo>
                  <a:pt x="8" y="40"/>
                </a:lnTo>
                <a:lnTo>
                  <a:pt x="16" y="48"/>
                </a:lnTo>
                <a:lnTo>
                  <a:pt x="24" y="40"/>
                </a:lnTo>
                <a:lnTo>
                  <a:pt x="40" y="48"/>
                </a:lnTo>
                <a:lnTo>
                  <a:pt x="56" y="72"/>
                </a:lnTo>
                <a:lnTo>
                  <a:pt x="64" y="88"/>
                </a:lnTo>
                <a:lnTo>
                  <a:pt x="96" y="104"/>
                </a:lnTo>
                <a:lnTo>
                  <a:pt x="112" y="128"/>
                </a:lnTo>
                <a:lnTo>
                  <a:pt x="120" y="144"/>
                </a:lnTo>
                <a:lnTo>
                  <a:pt x="128" y="128"/>
                </a:lnTo>
                <a:lnTo>
                  <a:pt x="128" y="112"/>
                </a:lnTo>
                <a:lnTo>
                  <a:pt x="144" y="120"/>
                </a:lnTo>
                <a:lnTo>
                  <a:pt x="152" y="120"/>
                </a:lnTo>
                <a:lnTo>
                  <a:pt x="128" y="96"/>
                </a:lnTo>
                <a:lnTo>
                  <a:pt x="112" y="88"/>
                </a:lnTo>
                <a:lnTo>
                  <a:pt x="104" y="80"/>
                </a:lnTo>
                <a:lnTo>
                  <a:pt x="88" y="56"/>
                </a:lnTo>
                <a:lnTo>
                  <a:pt x="80" y="40"/>
                </a:lnTo>
                <a:lnTo>
                  <a:pt x="80" y="24"/>
                </a:lnTo>
                <a:lnTo>
                  <a:pt x="88" y="24"/>
                </a:lnTo>
                <a:lnTo>
                  <a:pt x="88" y="16"/>
                </a:lnTo>
                <a:lnTo>
                  <a:pt x="88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6" name="Freeform 698"/>
          <p:cNvSpPr>
            <a:spLocks/>
          </p:cNvSpPr>
          <p:nvPr/>
        </p:nvSpPr>
        <p:spPr bwMode="auto">
          <a:xfrm>
            <a:off x="4681546" y="2276473"/>
            <a:ext cx="234950" cy="295275"/>
          </a:xfrm>
          <a:custGeom>
            <a:avLst/>
            <a:gdLst>
              <a:gd name="T0" fmla="*/ 2147483647 w 121"/>
              <a:gd name="T1" fmla="*/ 2147483647 h 152"/>
              <a:gd name="T2" fmla="*/ 2147483647 w 121"/>
              <a:gd name="T3" fmla="*/ 2147483647 h 152"/>
              <a:gd name="T4" fmla="*/ 2147483647 w 121"/>
              <a:gd name="T5" fmla="*/ 2147483647 h 152"/>
              <a:gd name="T6" fmla="*/ 2147483647 w 121"/>
              <a:gd name="T7" fmla="*/ 2147483647 h 152"/>
              <a:gd name="T8" fmla="*/ 2147483647 w 121"/>
              <a:gd name="T9" fmla="*/ 2147483647 h 152"/>
              <a:gd name="T10" fmla="*/ 2147483647 w 121"/>
              <a:gd name="T11" fmla="*/ 2147483647 h 152"/>
              <a:gd name="T12" fmla="*/ 2147483647 w 121"/>
              <a:gd name="T13" fmla="*/ 2147483647 h 152"/>
              <a:gd name="T14" fmla="*/ 2147483647 w 121"/>
              <a:gd name="T15" fmla="*/ 2147483647 h 152"/>
              <a:gd name="T16" fmla="*/ 0 w 121"/>
              <a:gd name="T17" fmla="*/ 2147483647 h 152"/>
              <a:gd name="T18" fmla="*/ 2147483647 w 121"/>
              <a:gd name="T19" fmla="*/ 2147483647 h 152"/>
              <a:gd name="T20" fmla="*/ 2147483647 w 121"/>
              <a:gd name="T21" fmla="*/ 2147483647 h 152"/>
              <a:gd name="T22" fmla="*/ 2147483647 w 121"/>
              <a:gd name="T23" fmla="*/ 2147483647 h 152"/>
              <a:gd name="T24" fmla="*/ 2147483647 w 121"/>
              <a:gd name="T25" fmla="*/ 2147483647 h 152"/>
              <a:gd name="T26" fmla="*/ 2147483647 w 121"/>
              <a:gd name="T27" fmla="*/ 2147483647 h 152"/>
              <a:gd name="T28" fmla="*/ 2147483647 w 121"/>
              <a:gd name="T29" fmla="*/ 2147483647 h 152"/>
              <a:gd name="T30" fmla="*/ 2147483647 w 121"/>
              <a:gd name="T31" fmla="*/ 2147483647 h 152"/>
              <a:gd name="T32" fmla="*/ 2147483647 w 121"/>
              <a:gd name="T33" fmla="*/ 2147483647 h 152"/>
              <a:gd name="T34" fmla="*/ 2147483647 w 121"/>
              <a:gd name="T35" fmla="*/ 2147483647 h 152"/>
              <a:gd name="T36" fmla="*/ 2147483647 w 121"/>
              <a:gd name="T37" fmla="*/ 2147483647 h 152"/>
              <a:gd name="T38" fmla="*/ 2147483647 w 121"/>
              <a:gd name="T39" fmla="*/ 2147483647 h 152"/>
              <a:gd name="T40" fmla="*/ 2147483647 w 121"/>
              <a:gd name="T41" fmla="*/ 2147483647 h 152"/>
              <a:gd name="T42" fmla="*/ 2147483647 w 121"/>
              <a:gd name="T43" fmla="*/ 2147483647 h 152"/>
              <a:gd name="T44" fmla="*/ 2147483647 w 121"/>
              <a:gd name="T45" fmla="*/ 2147483647 h 152"/>
              <a:gd name="T46" fmla="*/ 2147483647 w 121"/>
              <a:gd name="T47" fmla="*/ 2147483647 h 152"/>
              <a:gd name="T48" fmla="*/ 2147483647 w 121"/>
              <a:gd name="T49" fmla="*/ 2147483647 h 152"/>
              <a:gd name="T50" fmla="*/ 2147483647 w 121"/>
              <a:gd name="T51" fmla="*/ 2147483647 h 152"/>
              <a:gd name="T52" fmla="*/ 2147483647 w 121"/>
              <a:gd name="T53" fmla="*/ 2147483647 h 152"/>
              <a:gd name="T54" fmla="*/ 2147483647 w 121"/>
              <a:gd name="T55" fmla="*/ 2147483647 h 152"/>
              <a:gd name="T56" fmla="*/ 2147483647 w 121"/>
              <a:gd name="T57" fmla="*/ 2147483647 h 152"/>
              <a:gd name="T58" fmla="*/ 2147483647 w 121"/>
              <a:gd name="T59" fmla="*/ 2147483647 h 152"/>
              <a:gd name="T60" fmla="*/ 2147483647 w 121"/>
              <a:gd name="T61" fmla="*/ 2147483647 h 152"/>
              <a:gd name="T62" fmla="*/ 2147483647 w 121"/>
              <a:gd name="T63" fmla="*/ 2147483647 h 152"/>
              <a:gd name="T64" fmla="*/ 2147483647 w 121"/>
              <a:gd name="T65" fmla="*/ 2147483647 h 152"/>
              <a:gd name="T66" fmla="*/ 2147483647 w 121"/>
              <a:gd name="T67" fmla="*/ 2147483647 h 152"/>
              <a:gd name="T68" fmla="*/ 2147483647 w 121"/>
              <a:gd name="T69" fmla="*/ 2147483647 h 152"/>
              <a:gd name="T70" fmla="*/ 2147483647 w 121"/>
              <a:gd name="T71" fmla="*/ 2147483647 h 152"/>
              <a:gd name="T72" fmla="*/ 2147483647 w 121"/>
              <a:gd name="T73" fmla="*/ 2147483647 h 152"/>
              <a:gd name="T74" fmla="*/ 2147483647 w 121"/>
              <a:gd name="T75" fmla="*/ 2147483647 h 152"/>
              <a:gd name="T76" fmla="*/ 2147483647 w 121"/>
              <a:gd name="T77" fmla="*/ 2147483647 h 152"/>
              <a:gd name="T78" fmla="*/ 2147483647 w 121"/>
              <a:gd name="T79" fmla="*/ 2147483647 h 152"/>
              <a:gd name="T80" fmla="*/ 2147483647 w 121"/>
              <a:gd name="T81" fmla="*/ 2147483647 h 152"/>
              <a:gd name="T82" fmla="*/ 2147483647 w 121"/>
              <a:gd name="T83" fmla="*/ 2147483647 h 152"/>
              <a:gd name="T84" fmla="*/ 2147483647 w 121"/>
              <a:gd name="T85" fmla="*/ 2147483647 h 152"/>
              <a:gd name="T86" fmla="*/ 2147483647 w 121"/>
              <a:gd name="T87" fmla="*/ 2147483647 h 152"/>
              <a:gd name="T88" fmla="*/ 2147483647 w 121"/>
              <a:gd name="T89" fmla="*/ 2147483647 h 152"/>
              <a:gd name="T90" fmla="*/ 2147483647 w 121"/>
              <a:gd name="T91" fmla="*/ 0 h 152"/>
              <a:gd name="T92" fmla="*/ 2147483647 w 121"/>
              <a:gd name="T93" fmla="*/ 2147483647 h 152"/>
              <a:gd name="T94" fmla="*/ 2147483647 w 121"/>
              <a:gd name="T95" fmla="*/ 2147483647 h 152"/>
              <a:gd name="T96" fmla="*/ 2147483647 w 121"/>
              <a:gd name="T97" fmla="*/ 2147483647 h 152"/>
              <a:gd name="T98" fmla="*/ 2147483647 w 121"/>
              <a:gd name="T99" fmla="*/ 2147483647 h 152"/>
              <a:gd name="T100" fmla="*/ 2147483647 w 121"/>
              <a:gd name="T101" fmla="*/ 2147483647 h 152"/>
              <a:gd name="T102" fmla="*/ 2147483647 w 121"/>
              <a:gd name="T103" fmla="*/ 2147483647 h 15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21"/>
              <a:gd name="T157" fmla="*/ 0 h 152"/>
              <a:gd name="T158" fmla="*/ 121 w 121"/>
              <a:gd name="T159" fmla="*/ 152 h 152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21" h="152">
                <a:moveTo>
                  <a:pt x="25" y="40"/>
                </a:moveTo>
                <a:lnTo>
                  <a:pt x="17" y="48"/>
                </a:lnTo>
                <a:lnTo>
                  <a:pt x="17" y="64"/>
                </a:lnTo>
                <a:lnTo>
                  <a:pt x="9" y="72"/>
                </a:lnTo>
                <a:lnTo>
                  <a:pt x="9" y="80"/>
                </a:lnTo>
                <a:lnTo>
                  <a:pt x="9" y="88"/>
                </a:lnTo>
                <a:lnTo>
                  <a:pt x="9" y="96"/>
                </a:lnTo>
                <a:lnTo>
                  <a:pt x="9" y="104"/>
                </a:lnTo>
                <a:lnTo>
                  <a:pt x="0" y="112"/>
                </a:lnTo>
                <a:lnTo>
                  <a:pt x="17" y="120"/>
                </a:lnTo>
                <a:lnTo>
                  <a:pt x="25" y="120"/>
                </a:lnTo>
                <a:lnTo>
                  <a:pt x="33" y="128"/>
                </a:lnTo>
                <a:lnTo>
                  <a:pt x="25" y="136"/>
                </a:lnTo>
                <a:lnTo>
                  <a:pt x="25" y="152"/>
                </a:lnTo>
                <a:lnTo>
                  <a:pt x="33" y="152"/>
                </a:lnTo>
                <a:lnTo>
                  <a:pt x="41" y="152"/>
                </a:lnTo>
                <a:lnTo>
                  <a:pt x="49" y="152"/>
                </a:lnTo>
                <a:lnTo>
                  <a:pt x="57" y="152"/>
                </a:lnTo>
                <a:lnTo>
                  <a:pt x="65" y="152"/>
                </a:lnTo>
                <a:lnTo>
                  <a:pt x="73" y="152"/>
                </a:lnTo>
                <a:lnTo>
                  <a:pt x="89" y="152"/>
                </a:lnTo>
                <a:lnTo>
                  <a:pt x="97" y="152"/>
                </a:lnTo>
                <a:lnTo>
                  <a:pt x="97" y="144"/>
                </a:lnTo>
                <a:lnTo>
                  <a:pt x="97" y="136"/>
                </a:lnTo>
                <a:lnTo>
                  <a:pt x="105" y="136"/>
                </a:lnTo>
                <a:lnTo>
                  <a:pt x="105" y="128"/>
                </a:lnTo>
                <a:lnTo>
                  <a:pt x="97" y="112"/>
                </a:lnTo>
                <a:lnTo>
                  <a:pt x="89" y="104"/>
                </a:lnTo>
                <a:lnTo>
                  <a:pt x="81" y="104"/>
                </a:lnTo>
                <a:lnTo>
                  <a:pt x="89" y="96"/>
                </a:lnTo>
                <a:lnTo>
                  <a:pt x="97" y="96"/>
                </a:lnTo>
                <a:lnTo>
                  <a:pt x="105" y="88"/>
                </a:lnTo>
                <a:lnTo>
                  <a:pt x="113" y="88"/>
                </a:lnTo>
                <a:lnTo>
                  <a:pt x="121" y="88"/>
                </a:lnTo>
                <a:lnTo>
                  <a:pt x="121" y="72"/>
                </a:lnTo>
                <a:lnTo>
                  <a:pt x="113" y="56"/>
                </a:lnTo>
                <a:lnTo>
                  <a:pt x="113" y="48"/>
                </a:lnTo>
                <a:lnTo>
                  <a:pt x="113" y="40"/>
                </a:lnTo>
                <a:lnTo>
                  <a:pt x="113" y="32"/>
                </a:lnTo>
                <a:lnTo>
                  <a:pt x="113" y="24"/>
                </a:lnTo>
                <a:lnTo>
                  <a:pt x="97" y="16"/>
                </a:lnTo>
                <a:lnTo>
                  <a:pt x="81" y="24"/>
                </a:lnTo>
                <a:lnTo>
                  <a:pt x="73" y="16"/>
                </a:lnTo>
                <a:lnTo>
                  <a:pt x="73" y="8"/>
                </a:lnTo>
                <a:lnTo>
                  <a:pt x="57" y="8"/>
                </a:lnTo>
                <a:lnTo>
                  <a:pt x="49" y="0"/>
                </a:lnTo>
                <a:lnTo>
                  <a:pt x="49" y="8"/>
                </a:lnTo>
                <a:lnTo>
                  <a:pt x="41" y="24"/>
                </a:lnTo>
                <a:lnTo>
                  <a:pt x="41" y="32"/>
                </a:lnTo>
                <a:lnTo>
                  <a:pt x="33" y="32"/>
                </a:lnTo>
                <a:lnTo>
                  <a:pt x="25" y="32"/>
                </a:lnTo>
                <a:lnTo>
                  <a:pt x="25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7" name="Freeform 699"/>
          <p:cNvSpPr>
            <a:spLocks/>
          </p:cNvSpPr>
          <p:nvPr/>
        </p:nvSpPr>
        <p:spPr bwMode="auto">
          <a:xfrm>
            <a:off x="4635507" y="2339971"/>
            <a:ext cx="95250" cy="107950"/>
          </a:xfrm>
          <a:custGeom>
            <a:avLst/>
            <a:gdLst>
              <a:gd name="T0" fmla="*/ 2147483647 w 49"/>
              <a:gd name="T1" fmla="*/ 2147483647 h 56"/>
              <a:gd name="T2" fmla="*/ 2147483647 w 49"/>
              <a:gd name="T3" fmla="*/ 2147483647 h 56"/>
              <a:gd name="T4" fmla="*/ 2147483647 w 49"/>
              <a:gd name="T5" fmla="*/ 2147483647 h 56"/>
              <a:gd name="T6" fmla="*/ 2147483647 w 49"/>
              <a:gd name="T7" fmla="*/ 2147483647 h 56"/>
              <a:gd name="T8" fmla="*/ 2147483647 w 49"/>
              <a:gd name="T9" fmla="*/ 2147483647 h 56"/>
              <a:gd name="T10" fmla="*/ 2147483647 w 49"/>
              <a:gd name="T11" fmla="*/ 2147483647 h 56"/>
              <a:gd name="T12" fmla="*/ 2147483647 w 49"/>
              <a:gd name="T13" fmla="*/ 2147483647 h 56"/>
              <a:gd name="T14" fmla="*/ 2147483647 w 49"/>
              <a:gd name="T15" fmla="*/ 2147483647 h 56"/>
              <a:gd name="T16" fmla="*/ 2147483647 w 49"/>
              <a:gd name="T17" fmla="*/ 2147483647 h 56"/>
              <a:gd name="T18" fmla="*/ 2147483647 w 49"/>
              <a:gd name="T19" fmla="*/ 0 h 56"/>
              <a:gd name="T20" fmla="*/ 2147483647 w 49"/>
              <a:gd name="T21" fmla="*/ 0 h 56"/>
              <a:gd name="T22" fmla="*/ 2147483647 w 49"/>
              <a:gd name="T23" fmla="*/ 2147483647 h 56"/>
              <a:gd name="T24" fmla="*/ 2147483647 w 49"/>
              <a:gd name="T25" fmla="*/ 2147483647 h 56"/>
              <a:gd name="T26" fmla="*/ 2147483647 w 49"/>
              <a:gd name="T27" fmla="*/ 2147483647 h 56"/>
              <a:gd name="T28" fmla="*/ 2147483647 w 49"/>
              <a:gd name="T29" fmla="*/ 2147483647 h 56"/>
              <a:gd name="T30" fmla="*/ 0 w 49"/>
              <a:gd name="T31" fmla="*/ 2147483647 h 56"/>
              <a:gd name="T32" fmla="*/ 2147483647 w 49"/>
              <a:gd name="T33" fmla="*/ 2147483647 h 56"/>
              <a:gd name="T34" fmla="*/ 2147483647 w 49"/>
              <a:gd name="T35" fmla="*/ 2147483647 h 5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56"/>
              <a:gd name="T56" fmla="*/ 49 w 49"/>
              <a:gd name="T57" fmla="*/ 56 h 5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56">
                <a:moveTo>
                  <a:pt x="16" y="48"/>
                </a:moveTo>
                <a:lnTo>
                  <a:pt x="24" y="48"/>
                </a:lnTo>
                <a:lnTo>
                  <a:pt x="24" y="56"/>
                </a:lnTo>
                <a:lnTo>
                  <a:pt x="33" y="56"/>
                </a:lnTo>
                <a:lnTo>
                  <a:pt x="33" y="48"/>
                </a:lnTo>
                <a:lnTo>
                  <a:pt x="33" y="40"/>
                </a:lnTo>
                <a:lnTo>
                  <a:pt x="41" y="32"/>
                </a:lnTo>
                <a:lnTo>
                  <a:pt x="41" y="16"/>
                </a:lnTo>
                <a:lnTo>
                  <a:pt x="49" y="8"/>
                </a:lnTo>
                <a:lnTo>
                  <a:pt x="49" y="0"/>
                </a:lnTo>
                <a:lnTo>
                  <a:pt x="41" y="0"/>
                </a:lnTo>
                <a:lnTo>
                  <a:pt x="24" y="8"/>
                </a:lnTo>
                <a:lnTo>
                  <a:pt x="24" y="16"/>
                </a:lnTo>
                <a:lnTo>
                  <a:pt x="16" y="8"/>
                </a:lnTo>
                <a:lnTo>
                  <a:pt x="8" y="32"/>
                </a:lnTo>
                <a:lnTo>
                  <a:pt x="0" y="40"/>
                </a:lnTo>
                <a:lnTo>
                  <a:pt x="8" y="48"/>
                </a:lnTo>
                <a:lnTo>
                  <a:pt x="16" y="4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8" name="Freeform 700"/>
          <p:cNvSpPr>
            <a:spLocks/>
          </p:cNvSpPr>
          <p:nvPr/>
        </p:nvSpPr>
        <p:spPr bwMode="auto">
          <a:xfrm>
            <a:off x="4714883" y="2603496"/>
            <a:ext cx="295275" cy="279400"/>
          </a:xfrm>
          <a:custGeom>
            <a:avLst/>
            <a:gdLst>
              <a:gd name="T0" fmla="*/ 2147483647 w 152"/>
              <a:gd name="T1" fmla="*/ 0 h 144"/>
              <a:gd name="T2" fmla="*/ 2147483647 w 152"/>
              <a:gd name="T3" fmla="*/ 0 h 144"/>
              <a:gd name="T4" fmla="*/ 2147483647 w 152"/>
              <a:gd name="T5" fmla="*/ 0 h 144"/>
              <a:gd name="T6" fmla="*/ 2147483647 w 152"/>
              <a:gd name="T7" fmla="*/ 0 h 144"/>
              <a:gd name="T8" fmla="*/ 2147483647 w 152"/>
              <a:gd name="T9" fmla="*/ 0 h 144"/>
              <a:gd name="T10" fmla="*/ 2147483647 w 152"/>
              <a:gd name="T11" fmla="*/ 2147483647 h 144"/>
              <a:gd name="T12" fmla="*/ 2147483647 w 152"/>
              <a:gd name="T13" fmla="*/ 2147483647 h 144"/>
              <a:gd name="T14" fmla="*/ 2147483647 w 152"/>
              <a:gd name="T15" fmla="*/ 2147483647 h 144"/>
              <a:gd name="T16" fmla="*/ 2147483647 w 152"/>
              <a:gd name="T17" fmla="*/ 2147483647 h 144"/>
              <a:gd name="T18" fmla="*/ 2147483647 w 152"/>
              <a:gd name="T19" fmla="*/ 2147483647 h 144"/>
              <a:gd name="T20" fmla="*/ 2147483647 w 152"/>
              <a:gd name="T21" fmla="*/ 2147483647 h 144"/>
              <a:gd name="T22" fmla="*/ 0 w 152"/>
              <a:gd name="T23" fmla="*/ 2147483647 h 144"/>
              <a:gd name="T24" fmla="*/ 2147483647 w 152"/>
              <a:gd name="T25" fmla="*/ 2147483647 h 144"/>
              <a:gd name="T26" fmla="*/ 2147483647 w 152"/>
              <a:gd name="T27" fmla="*/ 2147483647 h 144"/>
              <a:gd name="T28" fmla="*/ 2147483647 w 152"/>
              <a:gd name="T29" fmla="*/ 2147483647 h 144"/>
              <a:gd name="T30" fmla="*/ 2147483647 w 152"/>
              <a:gd name="T31" fmla="*/ 2147483647 h 144"/>
              <a:gd name="T32" fmla="*/ 2147483647 w 152"/>
              <a:gd name="T33" fmla="*/ 2147483647 h 144"/>
              <a:gd name="T34" fmla="*/ 2147483647 w 152"/>
              <a:gd name="T35" fmla="*/ 2147483647 h 144"/>
              <a:gd name="T36" fmla="*/ 2147483647 w 152"/>
              <a:gd name="T37" fmla="*/ 2147483647 h 144"/>
              <a:gd name="T38" fmla="*/ 2147483647 w 152"/>
              <a:gd name="T39" fmla="*/ 2147483647 h 144"/>
              <a:gd name="T40" fmla="*/ 2147483647 w 152"/>
              <a:gd name="T41" fmla="*/ 2147483647 h 144"/>
              <a:gd name="T42" fmla="*/ 2147483647 w 152"/>
              <a:gd name="T43" fmla="*/ 2147483647 h 144"/>
              <a:gd name="T44" fmla="*/ 2147483647 w 152"/>
              <a:gd name="T45" fmla="*/ 2147483647 h 144"/>
              <a:gd name="T46" fmla="*/ 2147483647 w 152"/>
              <a:gd name="T47" fmla="*/ 2147483647 h 144"/>
              <a:gd name="T48" fmla="*/ 2147483647 w 152"/>
              <a:gd name="T49" fmla="*/ 2147483647 h 144"/>
              <a:gd name="T50" fmla="*/ 2147483647 w 152"/>
              <a:gd name="T51" fmla="*/ 2147483647 h 144"/>
              <a:gd name="T52" fmla="*/ 2147483647 w 152"/>
              <a:gd name="T53" fmla="*/ 2147483647 h 144"/>
              <a:gd name="T54" fmla="*/ 2147483647 w 152"/>
              <a:gd name="T55" fmla="*/ 2147483647 h 144"/>
              <a:gd name="T56" fmla="*/ 2147483647 w 152"/>
              <a:gd name="T57" fmla="*/ 2147483647 h 144"/>
              <a:gd name="T58" fmla="*/ 2147483647 w 152"/>
              <a:gd name="T59" fmla="*/ 2147483647 h 144"/>
              <a:gd name="T60" fmla="*/ 2147483647 w 152"/>
              <a:gd name="T61" fmla="*/ 2147483647 h 144"/>
              <a:gd name="T62" fmla="*/ 2147483647 w 152"/>
              <a:gd name="T63" fmla="*/ 2147483647 h 144"/>
              <a:gd name="T64" fmla="*/ 2147483647 w 152"/>
              <a:gd name="T65" fmla="*/ 2147483647 h 144"/>
              <a:gd name="T66" fmla="*/ 2147483647 w 152"/>
              <a:gd name="T67" fmla="*/ 0 h 1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52"/>
              <a:gd name="T103" fmla="*/ 0 h 144"/>
              <a:gd name="T104" fmla="*/ 152 w 152"/>
              <a:gd name="T105" fmla="*/ 144 h 14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52" h="144">
                <a:moveTo>
                  <a:pt x="88" y="0"/>
                </a:moveTo>
                <a:lnTo>
                  <a:pt x="72" y="0"/>
                </a:lnTo>
                <a:lnTo>
                  <a:pt x="56" y="0"/>
                </a:lnTo>
                <a:lnTo>
                  <a:pt x="48" y="0"/>
                </a:lnTo>
                <a:lnTo>
                  <a:pt x="40" y="8"/>
                </a:lnTo>
                <a:lnTo>
                  <a:pt x="24" y="8"/>
                </a:lnTo>
                <a:lnTo>
                  <a:pt x="8" y="16"/>
                </a:lnTo>
                <a:lnTo>
                  <a:pt x="8" y="24"/>
                </a:lnTo>
                <a:lnTo>
                  <a:pt x="0" y="32"/>
                </a:lnTo>
                <a:lnTo>
                  <a:pt x="8" y="40"/>
                </a:lnTo>
                <a:lnTo>
                  <a:pt x="16" y="48"/>
                </a:lnTo>
                <a:lnTo>
                  <a:pt x="24" y="40"/>
                </a:lnTo>
                <a:lnTo>
                  <a:pt x="40" y="48"/>
                </a:lnTo>
                <a:lnTo>
                  <a:pt x="56" y="72"/>
                </a:lnTo>
                <a:lnTo>
                  <a:pt x="64" y="88"/>
                </a:lnTo>
                <a:lnTo>
                  <a:pt x="96" y="104"/>
                </a:lnTo>
                <a:lnTo>
                  <a:pt x="112" y="128"/>
                </a:lnTo>
                <a:lnTo>
                  <a:pt x="120" y="144"/>
                </a:lnTo>
                <a:lnTo>
                  <a:pt x="128" y="128"/>
                </a:lnTo>
                <a:lnTo>
                  <a:pt x="128" y="112"/>
                </a:lnTo>
                <a:lnTo>
                  <a:pt x="144" y="120"/>
                </a:lnTo>
                <a:lnTo>
                  <a:pt x="152" y="120"/>
                </a:lnTo>
                <a:lnTo>
                  <a:pt x="128" y="96"/>
                </a:lnTo>
                <a:lnTo>
                  <a:pt x="112" y="88"/>
                </a:lnTo>
                <a:lnTo>
                  <a:pt x="104" y="80"/>
                </a:lnTo>
                <a:lnTo>
                  <a:pt x="88" y="56"/>
                </a:lnTo>
                <a:lnTo>
                  <a:pt x="80" y="40"/>
                </a:lnTo>
                <a:lnTo>
                  <a:pt x="80" y="24"/>
                </a:lnTo>
                <a:lnTo>
                  <a:pt x="88" y="24"/>
                </a:lnTo>
                <a:lnTo>
                  <a:pt x="88" y="16"/>
                </a:lnTo>
                <a:lnTo>
                  <a:pt x="88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9" name="Freeform 701"/>
          <p:cNvSpPr>
            <a:spLocks/>
          </p:cNvSpPr>
          <p:nvPr/>
        </p:nvSpPr>
        <p:spPr bwMode="auto">
          <a:xfrm>
            <a:off x="4635507" y="2339971"/>
            <a:ext cx="95250" cy="107950"/>
          </a:xfrm>
          <a:custGeom>
            <a:avLst/>
            <a:gdLst>
              <a:gd name="T0" fmla="*/ 2147483647 w 49"/>
              <a:gd name="T1" fmla="*/ 2147483647 h 56"/>
              <a:gd name="T2" fmla="*/ 2147483647 w 49"/>
              <a:gd name="T3" fmla="*/ 2147483647 h 56"/>
              <a:gd name="T4" fmla="*/ 2147483647 w 49"/>
              <a:gd name="T5" fmla="*/ 2147483647 h 56"/>
              <a:gd name="T6" fmla="*/ 2147483647 w 49"/>
              <a:gd name="T7" fmla="*/ 2147483647 h 56"/>
              <a:gd name="T8" fmla="*/ 2147483647 w 49"/>
              <a:gd name="T9" fmla="*/ 2147483647 h 56"/>
              <a:gd name="T10" fmla="*/ 2147483647 w 49"/>
              <a:gd name="T11" fmla="*/ 2147483647 h 56"/>
              <a:gd name="T12" fmla="*/ 2147483647 w 49"/>
              <a:gd name="T13" fmla="*/ 2147483647 h 56"/>
              <a:gd name="T14" fmla="*/ 2147483647 w 49"/>
              <a:gd name="T15" fmla="*/ 2147483647 h 56"/>
              <a:gd name="T16" fmla="*/ 2147483647 w 49"/>
              <a:gd name="T17" fmla="*/ 2147483647 h 56"/>
              <a:gd name="T18" fmla="*/ 2147483647 w 49"/>
              <a:gd name="T19" fmla="*/ 0 h 56"/>
              <a:gd name="T20" fmla="*/ 2147483647 w 49"/>
              <a:gd name="T21" fmla="*/ 0 h 56"/>
              <a:gd name="T22" fmla="*/ 2147483647 w 49"/>
              <a:gd name="T23" fmla="*/ 0 h 56"/>
              <a:gd name="T24" fmla="*/ 2147483647 w 49"/>
              <a:gd name="T25" fmla="*/ 2147483647 h 56"/>
              <a:gd name="T26" fmla="*/ 2147483647 w 49"/>
              <a:gd name="T27" fmla="*/ 2147483647 h 56"/>
              <a:gd name="T28" fmla="*/ 2147483647 w 49"/>
              <a:gd name="T29" fmla="*/ 2147483647 h 56"/>
              <a:gd name="T30" fmla="*/ 2147483647 w 49"/>
              <a:gd name="T31" fmla="*/ 2147483647 h 56"/>
              <a:gd name="T32" fmla="*/ 0 w 49"/>
              <a:gd name="T33" fmla="*/ 2147483647 h 56"/>
              <a:gd name="T34" fmla="*/ 2147483647 w 49"/>
              <a:gd name="T35" fmla="*/ 2147483647 h 56"/>
              <a:gd name="T36" fmla="*/ 2147483647 w 49"/>
              <a:gd name="T37" fmla="*/ 2147483647 h 5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9"/>
              <a:gd name="T58" fmla="*/ 0 h 56"/>
              <a:gd name="T59" fmla="*/ 49 w 49"/>
              <a:gd name="T60" fmla="*/ 56 h 5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9" h="56">
                <a:moveTo>
                  <a:pt x="16" y="48"/>
                </a:moveTo>
                <a:lnTo>
                  <a:pt x="24" y="48"/>
                </a:lnTo>
                <a:lnTo>
                  <a:pt x="24" y="56"/>
                </a:lnTo>
                <a:lnTo>
                  <a:pt x="33" y="56"/>
                </a:lnTo>
                <a:lnTo>
                  <a:pt x="33" y="48"/>
                </a:lnTo>
                <a:lnTo>
                  <a:pt x="33" y="40"/>
                </a:lnTo>
                <a:lnTo>
                  <a:pt x="41" y="32"/>
                </a:lnTo>
                <a:lnTo>
                  <a:pt x="41" y="16"/>
                </a:lnTo>
                <a:lnTo>
                  <a:pt x="49" y="8"/>
                </a:lnTo>
                <a:lnTo>
                  <a:pt x="49" y="0"/>
                </a:lnTo>
                <a:lnTo>
                  <a:pt x="41" y="0"/>
                </a:lnTo>
                <a:lnTo>
                  <a:pt x="24" y="8"/>
                </a:lnTo>
                <a:lnTo>
                  <a:pt x="24" y="16"/>
                </a:lnTo>
                <a:lnTo>
                  <a:pt x="16" y="8"/>
                </a:lnTo>
                <a:lnTo>
                  <a:pt x="8" y="32"/>
                </a:lnTo>
                <a:lnTo>
                  <a:pt x="0" y="40"/>
                </a:lnTo>
                <a:lnTo>
                  <a:pt x="8" y="48"/>
                </a:lnTo>
                <a:lnTo>
                  <a:pt x="16" y="4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0" name="Freeform 702"/>
          <p:cNvSpPr>
            <a:spLocks/>
          </p:cNvSpPr>
          <p:nvPr/>
        </p:nvSpPr>
        <p:spPr bwMode="auto">
          <a:xfrm>
            <a:off x="5041907" y="2774948"/>
            <a:ext cx="153988" cy="155575"/>
          </a:xfrm>
          <a:custGeom>
            <a:avLst/>
            <a:gdLst>
              <a:gd name="T0" fmla="*/ 2147483647 w 80"/>
              <a:gd name="T1" fmla="*/ 2147483647 h 80"/>
              <a:gd name="T2" fmla="*/ 2147483647 w 80"/>
              <a:gd name="T3" fmla="*/ 0 h 80"/>
              <a:gd name="T4" fmla="*/ 2147483647 w 80"/>
              <a:gd name="T5" fmla="*/ 2147483647 h 80"/>
              <a:gd name="T6" fmla="*/ 2147483647 w 80"/>
              <a:gd name="T7" fmla="*/ 2147483647 h 80"/>
              <a:gd name="T8" fmla="*/ 2147483647 w 80"/>
              <a:gd name="T9" fmla="*/ 2147483647 h 80"/>
              <a:gd name="T10" fmla="*/ 2147483647 w 80"/>
              <a:gd name="T11" fmla="*/ 2147483647 h 80"/>
              <a:gd name="T12" fmla="*/ 2147483647 w 80"/>
              <a:gd name="T13" fmla="*/ 2147483647 h 80"/>
              <a:gd name="T14" fmla="*/ 2147483647 w 80"/>
              <a:gd name="T15" fmla="*/ 2147483647 h 80"/>
              <a:gd name="T16" fmla="*/ 0 w 80"/>
              <a:gd name="T17" fmla="*/ 2147483647 h 80"/>
              <a:gd name="T18" fmla="*/ 2147483647 w 80"/>
              <a:gd name="T19" fmla="*/ 2147483647 h 80"/>
              <a:gd name="T20" fmla="*/ 2147483647 w 80"/>
              <a:gd name="T21" fmla="*/ 2147483647 h 80"/>
              <a:gd name="T22" fmla="*/ 2147483647 w 80"/>
              <a:gd name="T23" fmla="*/ 2147483647 h 80"/>
              <a:gd name="T24" fmla="*/ 2147483647 w 80"/>
              <a:gd name="T25" fmla="*/ 2147483647 h 80"/>
              <a:gd name="T26" fmla="*/ 2147483647 w 80"/>
              <a:gd name="T27" fmla="*/ 2147483647 h 80"/>
              <a:gd name="T28" fmla="*/ 2147483647 w 80"/>
              <a:gd name="T29" fmla="*/ 2147483647 h 80"/>
              <a:gd name="T30" fmla="*/ 2147483647 w 80"/>
              <a:gd name="T31" fmla="*/ 2147483647 h 80"/>
              <a:gd name="T32" fmla="*/ 2147483647 w 80"/>
              <a:gd name="T33" fmla="*/ 2147483647 h 80"/>
              <a:gd name="T34" fmla="*/ 2147483647 w 80"/>
              <a:gd name="T35" fmla="*/ 2147483647 h 80"/>
              <a:gd name="T36" fmla="*/ 2147483647 w 80"/>
              <a:gd name="T37" fmla="*/ 2147483647 h 80"/>
              <a:gd name="T38" fmla="*/ 2147483647 w 80"/>
              <a:gd name="T39" fmla="*/ 2147483647 h 80"/>
              <a:gd name="T40" fmla="*/ 2147483647 w 80"/>
              <a:gd name="T41" fmla="*/ 2147483647 h 80"/>
              <a:gd name="T42" fmla="*/ 2147483647 w 80"/>
              <a:gd name="T43" fmla="*/ 2147483647 h 80"/>
              <a:gd name="T44" fmla="*/ 2147483647 w 80"/>
              <a:gd name="T45" fmla="*/ 2147483647 h 80"/>
              <a:gd name="T46" fmla="*/ 2147483647 w 80"/>
              <a:gd name="T47" fmla="*/ 2147483647 h 8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80"/>
              <a:gd name="T73" fmla="*/ 0 h 80"/>
              <a:gd name="T74" fmla="*/ 80 w 80"/>
              <a:gd name="T75" fmla="*/ 80 h 8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80" h="80">
                <a:moveTo>
                  <a:pt x="80" y="8"/>
                </a:moveTo>
                <a:lnTo>
                  <a:pt x="80" y="0"/>
                </a:lnTo>
                <a:lnTo>
                  <a:pt x="80" y="8"/>
                </a:lnTo>
                <a:lnTo>
                  <a:pt x="64" y="8"/>
                </a:lnTo>
                <a:lnTo>
                  <a:pt x="40" y="8"/>
                </a:lnTo>
                <a:lnTo>
                  <a:pt x="32" y="8"/>
                </a:lnTo>
                <a:lnTo>
                  <a:pt x="16" y="16"/>
                </a:lnTo>
                <a:lnTo>
                  <a:pt x="8" y="24"/>
                </a:lnTo>
                <a:lnTo>
                  <a:pt x="0" y="32"/>
                </a:lnTo>
                <a:lnTo>
                  <a:pt x="8" y="48"/>
                </a:lnTo>
                <a:lnTo>
                  <a:pt x="24" y="48"/>
                </a:lnTo>
                <a:lnTo>
                  <a:pt x="16" y="56"/>
                </a:lnTo>
                <a:lnTo>
                  <a:pt x="16" y="72"/>
                </a:lnTo>
                <a:lnTo>
                  <a:pt x="32" y="80"/>
                </a:lnTo>
                <a:lnTo>
                  <a:pt x="40" y="72"/>
                </a:lnTo>
                <a:lnTo>
                  <a:pt x="40" y="64"/>
                </a:lnTo>
                <a:lnTo>
                  <a:pt x="56" y="56"/>
                </a:lnTo>
                <a:lnTo>
                  <a:pt x="40" y="40"/>
                </a:lnTo>
                <a:lnTo>
                  <a:pt x="40" y="32"/>
                </a:lnTo>
                <a:lnTo>
                  <a:pt x="32" y="24"/>
                </a:lnTo>
                <a:lnTo>
                  <a:pt x="56" y="16"/>
                </a:lnTo>
                <a:lnTo>
                  <a:pt x="72" y="16"/>
                </a:lnTo>
                <a:lnTo>
                  <a:pt x="80" y="16"/>
                </a:lnTo>
                <a:lnTo>
                  <a:pt x="80" y="8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1" name="Freeform 703"/>
          <p:cNvSpPr>
            <a:spLocks/>
          </p:cNvSpPr>
          <p:nvPr/>
        </p:nvSpPr>
        <p:spPr bwMode="auto">
          <a:xfrm>
            <a:off x="4665670" y="1376359"/>
            <a:ext cx="639762" cy="760412"/>
          </a:xfrm>
          <a:custGeom>
            <a:avLst/>
            <a:gdLst>
              <a:gd name="T0" fmla="*/ 2147483647 w 329"/>
              <a:gd name="T1" fmla="*/ 2147483647 h 392"/>
              <a:gd name="T2" fmla="*/ 2147483647 w 329"/>
              <a:gd name="T3" fmla="*/ 2147483647 h 392"/>
              <a:gd name="T4" fmla="*/ 2147483647 w 329"/>
              <a:gd name="T5" fmla="*/ 2147483647 h 392"/>
              <a:gd name="T6" fmla="*/ 2147483647 w 329"/>
              <a:gd name="T7" fmla="*/ 2147483647 h 392"/>
              <a:gd name="T8" fmla="*/ 2147483647 w 329"/>
              <a:gd name="T9" fmla="*/ 2147483647 h 392"/>
              <a:gd name="T10" fmla="*/ 2147483647 w 329"/>
              <a:gd name="T11" fmla="*/ 2147483647 h 392"/>
              <a:gd name="T12" fmla="*/ 2147483647 w 329"/>
              <a:gd name="T13" fmla="*/ 2147483647 h 392"/>
              <a:gd name="T14" fmla="*/ 2147483647 w 329"/>
              <a:gd name="T15" fmla="*/ 2147483647 h 392"/>
              <a:gd name="T16" fmla="*/ 2147483647 w 329"/>
              <a:gd name="T17" fmla="*/ 2147483647 h 392"/>
              <a:gd name="T18" fmla="*/ 2147483647 w 329"/>
              <a:gd name="T19" fmla="*/ 2147483647 h 392"/>
              <a:gd name="T20" fmla="*/ 2147483647 w 329"/>
              <a:gd name="T21" fmla="*/ 2147483647 h 392"/>
              <a:gd name="T22" fmla="*/ 2147483647 w 329"/>
              <a:gd name="T23" fmla="*/ 2147483647 h 392"/>
              <a:gd name="T24" fmla="*/ 2147483647 w 329"/>
              <a:gd name="T25" fmla="*/ 2147483647 h 392"/>
              <a:gd name="T26" fmla="*/ 2147483647 w 329"/>
              <a:gd name="T27" fmla="*/ 2147483647 h 392"/>
              <a:gd name="T28" fmla="*/ 2147483647 w 329"/>
              <a:gd name="T29" fmla="*/ 2147483647 h 392"/>
              <a:gd name="T30" fmla="*/ 2147483647 w 329"/>
              <a:gd name="T31" fmla="*/ 2147483647 h 392"/>
              <a:gd name="T32" fmla="*/ 2147483647 w 329"/>
              <a:gd name="T33" fmla="*/ 2147483647 h 392"/>
              <a:gd name="T34" fmla="*/ 2147483647 w 329"/>
              <a:gd name="T35" fmla="*/ 2147483647 h 392"/>
              <a:gd name="T36" fmla="*/ 2147483647 w 329"/>
              <a:gd name="T37" fmla="*/ 2147483647 h 392"/>
              <a:gd name="T38" fmla="*/ 2147483647 w 329"/>
              <a:gd name="T39" fmla="*/ 2147483647 h 392"/>
              <a:gd name="T40" fmla="*/ 2147483647 w 329"/>
              <a:gd name="T41" fmla="*/ 2147483647 h 392"/>
              <a:gd name="T42" fmla="*/ 2147483647 w 329"/>
              <a:gd name="T43" fmla="*/ 2147483647 h 392"/>
              <a:gd name="T44" fmla="*/ 2147483647 w 329"/>
              <a:gd name="T45" fmla="*/ 2147483647 h 392"/>
              <a:gd name="T46" fmla="*/ 2147483647 w 329"/>
              <a:gd name="T47" fmla="*/ 2147483647 h 392"/>
              <a:gd name="T48" fmla="*/ 2147483647 w 329"/>
              <a:gd name="T49" fmla="*/ 2147483647 h 392"/>
              <a:gd name="T50" fmla="*/ 2147483647 w 329"/>
              <a:gd name="T51" fmla="*/ 2147483647 h 392"/>
              <a:gd name="T52" fmla="*/ 2147483647 w 329"/>
              <a:gd name="T53" fmla="*/ 2147483647 h 392"/>
              <a:gd name="T54" fmla="*/ 2147483647 w 329"/>
              <a:gd name="T55" fmla="*/ 2147483647 h 392"/>
              <a:gd name="T56" fmla="*/ 2147483647 w 329"/>
              <a:gd name="T57" fmla="*/ 2147483647 h 392"/>
              <a:gd name="T58" fmla="*/ 2147483647 w 329"/>
              <a:gd name="T59" fmla="*/ 2147483647 h 392"/>
              <a:gd name="T60" fmla="*/ 2147483647 w 329"/>
              <a:gd name="T61" fmla="*/ 2147483647 h 392"/>
              <a:gd name="T62" fmla="*/ 2147483647 w 329"/>
              <a:gd name="T63" fmla="*/ 2147483647 h 392"/>
              <a:gd name="T64" fmla="*/ 2147483647 w 329"/>
              <a:gd name="T65" fmla="*/ 2147483647 h 392"/>
              <a:gd name="T66" fmla="*/ 2147483647 w 329"/>
              <a:gd name="T67" fmla="*/ 2147483647 h 392"/>
              <a:gd name="T68" fmla="*/ 2147483647 w 329"/>
              <a:gd name="T69" fmla="*/ 2147483647 h 392"/>
              <a:gd name="T70" fmla="*/ 2147483647 w 329"/>
              <a:gd name="T71" fmla="*/ 2147483647 h 392"/>
              <a:gd name="T72" fmla="*/ 2147483647 w 329"/>
              <a:gd name="T73" fmla="*/ 2147483647 h 392"/>
              <a:gd name="T74" fmla="*/ 2147483647 w 329"/>
              <a:gd name="T75" fmla="*/ 2147483647 h 392"/>
              <a:gd name="T76" fmla="*/ 0 w 329"/>
              <a:gd name="T77" fmla="*/ 2147483647 h 392"/>
              <a:gd name="T78" fmla="*/ 2147483647 w 329"/>
              <a:gd name="T79" fmla="*/ 2147483647 h 392"/>
              <a:gd name="T80" fmla="*/ 2147483647 w 329"/>
              <a:gd name="T81" fmla="*/ 2147483647 h 392"/>
              <a:gd name="T82" fmla="*/ 2147483647 w 329"/>
              <a:gd name="T83" fmla="*/ 2147483647 h 392"/>
              <a:gd name="T84" fmla="*/ 2147483647 w 329"/>
              <a:gd name="T85" fmla="*/ 2147483647 h 392"/>
              <a:gd name="T86" fmla="*/ 2147483647 w 329"/>
              <a:gd name="T87" fmla="*/ 2147483647 h 39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329"/>
              <a:gd name="T133" fmla="*/ 0 h 392"/>
              <a:gd name="T134" fmla="*/ 329 w 329"/>
              <a:gd name="T135" fmla="*/ 392 h 39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329" h="392">
                <a:moveTo>
                  <a:pt x="89" y="352"/>
                </a:moveTo>
                <a:lnTo>
                  <a:pt x="97" y="344"/>
                </a:lnTo>
                <a:lnTo>
                  <a:pt x="97" y="328"/>
                </a:lnTo>
                <a:lnTo>
                  <a:pt x="97" y="320"/>
                </a:lnTo>
                <a:lnTo>
                  <a:pt x="105" y="312"/>
                </a:lnTo>
                <a:lnTo>
                  <a:pt x="97" y="304"/>
                </a:lnTo>
                <a:lnTo>
                  <a:pt x="89" y="280"/>
                </a:lnTo>
                <a:lnTo>
                  <a:pt x="97" y="264"/>
                </a:lnTo>
                <a:lnTo>
                  <a:pt x="97" y="248"/>
                </a:lnTo>
                <a:lnTo>
                  <a:pt x="105" y="240"/>
                </a:lnTo>
                <a:lnTo>
                  <a:pt x="121" y="240"/>
                </a:lnTo>
                <a:lnTo>
                  <a:pt x="121" y="224"/>
                </a:lnTo>
                <a:lnTo>
                  <a:pt x="113" y="216"/>
                </a:lnTo>
                <a:lnTo>
                  <a:pt x="121" y="200"/>
                </a:lnTo>
                <a:lnTo>
                  <a:pt x="129" y="176"/>
                </a:lnTo>
                <a:lnTo>
                  <a:pt x="137" y="176"/>
                </a:lnTo>
                <a:lnTo>
                  <a:pt x="145" y="152"/>
                </a:lnTo>
                <a:lnTo>
                  <a:pt x="153" y="144"/>
                </a:lnTo>
                <a:lnTo>
                  <a:pt x="145" y="128"/>
                </a:lnTo>
                <a:lnTo>
                  <a:pt x="153" y="120"/>
                </a:lnTo>
                <a:lnTo>
                  <a:pt x="161" y="112"/>
                </a:lnTo>
                <a:lnTo>
                  <a:pt x="169" y="112"/>
                </a:lnTo>
                <a:lnTo>
                  <a:pt x="177" y="96"/>
                </a:lnTo>
                <a:lnTo>
                  <a:pt x="185" y="96"/>
                </a:lnTo>
                <a:lnTo>
                  <a:pt x="193" y="96"/>
                </a:lnTo>
                <a:lnTo>
                  <a:pt x="193" y="88"/>
                </a:lnTo>
                <a:lnTo>
                  <a:pt x="201" y="80"/>
                </a:lnTo>
                <a:lnTo>
                  <a:pt x="209" y="80"/>
                </a:lnTo>
                <a:lnTo>
                  <a:pt x="209" y="72"/>
                </a:lnTo>
                <a:lnTo>
                  <a:pt x="217" y="80"/>
                </a:lnTo>
                <a:lnTo>
                  <a:pt x="225" y="88"/>
                </a:lnTo>
                <a:lnTo>
                  <a:pt x="233" y="88"/>
                </a:lnTo>
                <a:lnTo>
                  <a:pt x="249" y="88"/>
                </a:lnTo>
                <a:lnTo>
                  <a:pt x="265" y="80"/>
                </a:lnTo>
                <a:lnTo>
                  <a:pt x="273" y="56"/>
                </a:lnTo>
                <a:lnTo>
                  <a:pt x="281" y="48"/>
                </a:lnTo>
                <a:lnTo>
                  <a:pt x="297" y="48"/>
                </a:lnTo>
                <a:lnTo>
                  <a:pt x="313" y="56"/>
                </a:lnTo>
                <a:lnTo>
                  <a:pt x="313" y="72"/>
                </a:lnTo>
                <a:lnTo>
                  <a:pt x="305" y="80"/>
                </a:lnTo>
                <a:lnTo>
                  <a:pt x="313" y="72"/>
                </a:lnTo>
                <a:lnTo>
                  <a:pt x="305" y="80"/>
                </a:lnTo>
                <a:lnTo>
                  <a:pt x="321" y="64"/>
                </a:lnTo>
                <a:lnTo>
                  <a:pt x="329" y="56"/>
                </a:lnTo>
                <a:lnTo>
                  <a:pt x="321" y="48"/>
                </a:lnTo>
                <a:lnTo>
                  <a:pt x="321" y="40"/>
                </a:lnTo>
                <a:lnTo>
                  <a:pt x="329" y="24"/>
                </a:lnTo>
                <a:lnTo>
                  <a:pt x="321" y="16"/>
                </a:lnTo>
                <a:lnTo>
                  <a:pt x="305" y="0"/>
                </a:lnTo>
                <a:lnTo>
                  <a:pt x="289" y="16"/>
                </a:lnTo>
                <a:lnTo>
                  <a:pt x="273" y="8"/>
                </a:lnTo>
                <a:lnTo>
                  <a:pt x="265" y="8"/>
                </a:lnTo>
                <a:lnTo>
                  <a:pt x="249" y="8"/>
                </a:lnTo>
                <a:lnTo>
                  <a:pt x="233" y="24"/>
                </a:lnTo>
                <a:lnTo>
                  <a:pt x="225" y="24"/>
                </a:lnTo>
                <a:lnTo>
                  <a:pt x="217" y="24"/>
                </a:lnTo>
                <a:lnTo>
                  <a:pt x="209" y="32"/>
                </a:lnTo>
                <a:lnTo>
                  <a:pt x="201" y="32"/>
                </a:lnTo>
                <a:lnTo>
                  <a:pt x="193" y="56"/>
                </a:lnTo>
                <a:lnTo>
                  <a:pt x="169" y="56"/>
                </a:lnTo>
                <a:lnTo>
                  <a:pt x="161" y="80"/>
                </a:lnTo>
                <a:lnTo>
                  <a:pt x="161" y="88"/>
                </a:lnTo>
                <a:lnTo>
                  <a:pt x="145" y="88"/>
                </a:lnTo>
                <a:lnTo>
                  <a:pt x="129" y="112"/>
                </a:lnTo>
                <a:lnTo>
                  <a:pt x="129" y="128"/>
                </a:lnTo>
                <a:lnTo>
                  <a:pt x="113" y="152"/>
                </a:lnTo>
                <a:lnTo>
                  <a:pt x="105" y="168"/>
                </a:lnTo>
                <a:lnTo>
                  <a:pt x="97" y="184"/>
                </a:lnTo>
                <a:lnTo>
                  <a:pt x="89" y="200"/>
                </a:lnTo>
                <a:lnTo>
                  <a:pt x="65" y="240"/>
                </a:lnTo>
                <a:lnTo>
                  <a:pt x="49" y="256"/>
                </a:lnTo>
                <a:lnTo>
                  <a:pt x="33" y="264"/>
                </a:lnTo>
                <a:lnTo>
                  <a:pt x="25" y="280"/>
                </a:lnTo>
                <a:lnTo>
                  <a:pt x="17" y="288"/>
                </a:lnTo>
                <a:lnTo>
                  <a:pt x="8" y="296"/>
                </a:lnTo>
                <a:lnTo>
                  <a:pt x="8" y="304"/>
                </a:lnTo>
                <a:lnTo>
                  <a:pt x="0" y="320"/>
                </a:lnTo>
                <a:lnTo>
                  <a:pt x="0" y="336"/>
                </a:lnTo>
                <a:lnTo>
                  <a:pt x="8" y="352"/>
                </a:lnTo>
                <a:lnTo>
                  <a:pt x="8" y="368"/>
                </a:lnTo>
                <a:lnTo>
                  <a:pt x="8" y="384"/>
                </a:lnTo>
                <a:lnTo>
                  <a:pt x="25" y="392"/>
                </a:lnTo>
                <a:lnTo>
                  <a:pt x="41" y="392"/>
                </a:lnTo>
                <a:lnTo>
                  <a:pt x="65" y="376"/>
                </a:lnTo>
                <a:lnTo>
                  <a:pt x="73" y="368"/>
                </a:lnTo>
                <a:lnTo>
                  <a:pt x="81" y="368"/>
                </a:lnTo>
                <a:lnTo>
                  <a:pt x="81" y="376"/>
                </a:lnTo>
                <a:lnTo>
                  <a:pt x="81" y="368"/>
                </a:lnTo>
                <a:lnTo>
                  <a:pt x="89" y="352"/>
                </a:lnTo>
                <a:close/>
              </a:path>
            </a:pathLst>
          </a:custGeom>
          <a:gradFill>
            <a:gsLst>
              <a:gs pos="5000">
                <a:srgbClr val="FFC000"/>
              </a:gs>
              <a:gs pos="86000">
                <a:srgbClr val="00B050"/>
              </a:gs>
            </a:gsLst>
            <a:lin ang="54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2" name="Freeform 704"/>
          <p:cNvSpPr>
            <a:spLocks/>
          </p:cNvSpPr>
          <p:nvPr/>
        </p:nvSpPr>
        <p:spPr bwMode="auto">
          <a:xfrm>
            <a:off x="4822832" y="1531934"/>
            <a:ext cx="311150" cy="730250"/>
          </a:xfrm>
          <a:custGeom>
            <a:avLst/>
            <a:gdLst>
              <a:gd name="T0" fmla="*/ 2147483647 w 160"/>
              <a:gd name="T1" fmla="*/ 2147483647 h 376"/>
              <a:gd name="T2" fmla="*/ 2147483647 w 160"/>
              <a:gd name="T3" fmla="*/ 2147483647 h 376"/>
              <a:gd name="T4" fmla="*/ 2147483647 w 160"/>
              <a:gd name="T5" fmla="*/ 2147483647 h 376"/>
              <a:gd name="T6" fmla="*/ 2147483647 w 160"/>
              <a:gd name="T7" fmla="*/ 2147483647 h 376"/>
              <a:gd name="T8" fmla="*/ 2147483647 w 160"/>
              <a:gd name="T9" fmla="*/ 0 h 376"/>
              <a:gd name="T10" fmla="*/ 2147483647 w 160"/>
              <a:gd name="T11" fmla="*/ 2147483647 h 376"/>
              <a:gd name="T12" fmla="*/ 2147483647 w 160"/>
              <a:gd name="T13" fmla="*/ 2147483647 h 376"/>
              <a:gd name="T14" fmla="*/ 2147483647 w 160"/>
              <a:gd name="T15" fmla="*/ 2147483647 h 376"/>
              <a:gd name="T16" fmla="*/ 2147483647 w 160"/>
              <a:gd name="T17" fmla="*/ 2147483647 h 376"/>
              <a:gd name="T18" fmla="*/ 2147483647 w 160"/>
              <a:gd name="T19" fmla="*/ 2147483647 h 376"/>
              <a:gd name="T20" fmla="*/ 2147483647 w 160"/>
              <a:gd name="T21" fmla="*/ 2147483647 h 376"/>
              <a:gd name="T22" fmla="*/ 2147483647 w 160"/>
              <a:gd name="T23" fmla="*/ 2147483647 h 376"/>
              <a:gd name="T24" fmla="*/ 2147483647 w 160"/>
              <a:gd name="T25" fmla="*/ 2147483647 h 376"/>
              <a:gd name="T26" fmla="*/ 2147483647 w 160"/>
              <a:gd name="T27" fmla="*/ 2147483647 h 376"/>
              <a:gd name="T28" fmla="*/ 2147483647 w 160"/>
              <a:gd name="T29" fmla="*/ 2147483647 h 376"/>
              <a:gd name="T30" fmla="*/ 2147483647 w 160"/>
              <a:gd name="T31" fmla="*/ 2147483647 h 376"/>
              <a:gd name="T32" fmla="*/ 2147483647 w 160"/>
              <a:gd name="T33" fmla="*/ 2147483647 h 376"/>
              <a:gd name="T34" fmla="*/ 2147483647 w 160"/>
              <a:gd name="T35" fmla="*/ 2147483647 h 376"/>
              <a:gd name="T36" fmla="*/ 0 w 160"/>
              <a:gd name="T37" fmla="*/ 2147483647 h 376"/>
              <a:gd name="T38" fmla="*/ 2147483647 w 160"/>
              <a:gd name="T39" fmla="*/ 2147483647 h 376"/>
              <a:gd name="T40" fmla="*/ 2147483647 w 160"/>
              <a:gd name="T41" fmla="*/ 2147483647 h 376"/>
              <a:gd name="T42" fmla="*/ 2147483647 w 160"/>
              <a:gd name="T43" fmla="*/ 2147483647 h 376"/>
              <a:gd name="T44" fmla="*/ 2147483647 w 160"/>
              <a:gd name="T45" fmla="*/ 2147483647 h 376"/>
              <a:gd name="T46" fmla="*/ 2147483647 w 160"/>
              <a:gd name="T47" fmla="*/ 2147483647 h 376"/>
              <a:gd name="T48" fmla="*/ 2147483647 w 160"/>
              <a:gd name="T49" fmla="*/ 2147483647 h 376"/>
              <a:gd name="T50" fmla="*/ 2147483647 w 160"/>
              <a:gd name="T51" fmla="*/ 2147483647 h 376"/>
              <a:gd name="T52" fmla="*/ 2147483647 w 160"/>
              <a:gd name="T53" fmla="*/ 2147483647 h 376"/>
              <a:gd name="T54" fmla="*/ 2147483647 w 160"/>
              <a:gd name="T55" fmla="*/ 2147483647 h 376"/>
              <a:gd name="T56" fmla="*/ 2147483647 w 160"/>
              <a:gd name="T57" fmla="*/ 2147483647 h 376"/>
              <a:gd name="T58" fmla="*/ 2147483647 w 160"/>
              <a:gd name="T59" fmla="*/ 2147483647 h 376"/>
              <a:gd name="T60" fmla="*/ 2147483647 w 160"/>
              <a:gd name="T61" fmla="*/ 2147483647 h 376"/>
              <a:gd name="T62" fmla="*/ 2147483647 w 160"/>
              <a:gd name="T63" fmla="*/ 2147483647 h 376"/>
              <a:gd name="T64" fmla="*/ 2147483647 w 160"/>
              <a:gd name="T65" fmla="*/ 2147483647 h 376"/>
              <a:gd name="T66" fmla="*/ 2147483647 w 160"/>
              <a:gd name="T67" fmla="*/ 2147483647 h 37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60"/>
              <a:gd name="T103" fmla="*/ 0 h 376"/>
              <a:gd name="T104" fmla="*/ 160 w 160"/>
              <a:gd name="T105" fmla="*/ 376 h 37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60" h="376">
                <a:moveTo>
                  <a:pt x="160" y="88"/>
                </a:moveTo>
                <a:lnTo>
                  <a:pt x="160" y="80"/>
                </a:lnTo>
                <a:lnTo>
                  <a:pt x="160" y="72"/>
                </a:lnTo>
                <a:lnTo>
                  <a:pt x="160" y="56"/>
                </a:lnTo>
                <a:lnTo>
                  <a:pt x="160" y="40"/>
                </a:lnTo>
                <a:lnTo>
                  <a:pt x="152" y="24"/>
                </a:lnTo>
                <a:lnTo>
                  <a:pt x="144" y="24"/>
                </a:lnTo>
                <a:lnTo>
                  <a:pt x="136" y="16"/>
                </a:lnTo>
                <a:lnTo>
                  <a:pt x="128" y="8"/>
                </a:lnTo>
                <a:lnTo>
                  <a:pt x="120" y="0"/>
                </a:lnTo>
                <a:lnTo>
                  <a:pt x="112" y="8"/>
                </a:lnTo>
                <a:lnTo>
                  <a:pt x="112" y="16"/>
                </a:lnTo>
                <a:lnTo>
                  <a:pt x="104" y="16"/>
                </a:lnTo>
                <a:lnTo>
                  <a:pt x="96" y="16"/>
                </a:lnTo>
                <a:lnTo>
                  <a:pt x="88" y="32"/>
                </a:lnTo>
                <a:lnTo>
                  <a:pt x="80" y="32"/>
                </a:lnTo>
                <a:lnTo>
                  <a:pt x="72" y="40"/>
                </a:lnTo>
                <a:lnTo>
                  <a:pt x="64" y="48"/>
                </a:lnTo>
                <a:lnTo>
                  <a:pt x="72" y="64"/>
                </a:lnTo>
                <a:lnTo>
                  <a:pt x="64" y="72"/>
                </a:lnTo>
                <a:lnTo>
                  <a:pt x="56" y="96"/>
                </a:lnTo>
                <a:lnTo>
                  <a:pt x="48" y="96"/>
                </a:lnTo>
                <a:lnTo>
                  <a:pt x="40" y="120"/>
                </a:lnTo>
                <a:lnTo>
                  <a:pt x="32" y="136"/>
                </a:lnTo>
                <a:lnTo>
                  <a:pt x="40" y="144"/>
                </a:lnTo>
                <a:lnTo>
                  <a:pt x="40" y="160"/>
                </a:lnTo>
                <a:lnTo>
                  <a:pt x="24" y="160"/>
                </a:lnTo>
                <a:lnTo>
                  <a:pt x="16" y="168"/>
                </a:lnTo>
                <a:lnTo>
                  <a:pt x="16" y="184"/>
                </a:lnTo>
                <a:lnTo>
                  <a:pt x="8" y="200"/>
                </a:lnTo>
                <a:lnTo>
                  <a:pt x="16" y="224"/>
                </a:lnTo>
                <a:lnTo>
                  <a:pt x="24" y="232"/>
                </a:lnTo>
                <a:lnTo>
                  <a:pt x="16" y="240"/>
                </a:lnTo>
                <a:lnTo>
                  <a:pt x="16" y="248"/>
                </a:lnTo>
                <a:lnTo>
                  <a:pt x="16" y="264"/>
                </a:lnTo>
                <a:lnTo>
                  <a:pt x="8" y="272"/>
                </a:lnTo>
                <a:lnTo>
                  <a:pt x="0" y="288"/>
                </a:lnTo>
                <a:lnTo>
                  <a:pt x="0" y="296"/>
                </a:lnTo>
                <a:lnTo>
                  <a:pt x="8" y="312"/>
                </a:lnTo>
                <a:lnTo>
                  <a:pt x="8" y="328"/>
                </a:lnTo>
                <a:lnTo>
                  <a:pt x="16" y="352"/>
                </a:lnTo>
                <a:lnTo>
                  <a:pt x="16" y="360"/>
                </a:lnTo>
                <a:lnTo>
                  <a:pt x="24" y="368"/>
                </a:lnTo>
                <a:lnTo>
                  <a:pt x="24" y="376"/>
                </a:lnTo>
                <a:lnTo>
                  <a:pt x="40" y="376"/>
                </a:lnTo>
                <a:lnTo>
                  <a:pt x="40" y="368"/>
                </a:lnTo>
                <a:lnTo>
                  <a:pt x="48" y="360"/>
                </a:lnTo>
                <a:lnTo>
                  <a:pt x="64" y="360"/>
                </a:lnTo>
                <a:lnTo>
                  <a:pt x="72" y="344"/>
                </a:lnTo>
                <a:lnTo>
                  <a:pt x="72" y="312"/>
                </a:lnTo>
                <a:lnTo>
                  <a:pt x="72" y="296"/>
                </a:lnTo>
                <a:lnTo>
                  <a:pt x="80" y="296"/>
                </a:lnTo>
                <a:lnTo>
                  <a:pt x="96" y="288"/>
                </a:lnTo>
                <a:lnTo>
                  <a:pt x="96" y="272"/>
                </a:lnTo>
                <a:lnTo>
                  <a:pt x="88" y="256"/>
                </a:lnTo>
                <a:lnTo>
                  <a:pt x="80" y="248"/>
                </a:lnTo>
                <a:lnTo>
                  <a:pt x="80" y="224"/>
                </a:lnTo>
                <a:lnTo>
                  <a:pt x="80" y="200"/>
                </a:lnTo>
                <a:lnTo>
                  <a:pt x="96" y="184"/>
                </a:lnTo>
                <a:lnTo>
                  <a:pt x="104" y="176"/>
                </a:lnTo>
                <a:lnTo>
                  <a:pt x="128" y="160"/>
                </a:lnTo>
                <a:lnTo>
                  <a:pt x="136" y="144"/>
                </a:lnTo>
                <a:lnTo>
                  <a:pt x="128" y="136"/>
                </a:lnTo>
                <a:lnTo>
                  <a:pt x="136" y="120"/>
                </a:lnTo>
                <a:lnTo>
                  <a:pt x="152" y="104"/>
                </a:lnTo>
                <a:lnTo>
                  <a:pt x="160" y="112"/>
                </a:lnTo>
                <a:lnTo>
                  <a:pt x="160" y="104"/>
                </a:lnTo>
                <a:lnTo>
                  <a:pt x="160" y="88"/>
                </a:lnTo>
                <a:close/>
              </a:path>
            </a:pathLst>
          </a:custGeom>
          <a:gradFill>
            <a:gsLst>
              <a:gs pos="0">
                <a:srgbClr val="FFC000"/>
              </a:gs>
              <a:gs pos="58000">
                <a:srgbClr val="00B050"/>
              </a:gs>
            </a:gsLst>
            <a:lin ang="54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3" name="Freeform 705"/>
          <p:cNvSpPr>
            <a:spLocks/>
          </p:cNvSpPr>
          <p:nvPr/>
        </p:nvSpPr>
        <p:spPr bwMode="auto">
          <a:xfrm>
            <a:off x="5087945" y="2386011"/>
            <a:ext cx="450850" cy="295275"/>
          </a:xfrm>
          <a:custGeom>
            <a:avLst/>
            <a:gdLst>
              <a:gd name="T0" fmla="*/ 2147483647 w 232"/>
              <a:gd name="T1" fmla="*/ 2147483647 h 152"/>
              <a:gd name="T2" fmla="*/ 2147483647 w 232"/>
              <a:gd name="T3" fmla="*/ 2147483647 h 152"/>
              <a:gd name="T4" fmla="*/ 2147483647 w 232"/>
              <a:gd name="T5" fmla="*/ 2147483647 h 152"/>
              <a:gd name="T6" fmla="*/ 2147483647 w 232"/>
              <a:gd name="T7" fmla="*/ 2147483647 h 152"/>
              <a:gd name="T8" fmla="*/ 2147483647 w 232"/>
              <a:gd name="T9" fmla="*/ 2147483647 h 152"/>
              <a:gd name="T10" fmla="*/ 2147483647 w 232"/>
              <a:gd name="T11" fmla="*/ 2147483647 h 152"/>
              <a:gd name="T12" fmla="*/ 2147483647 w 232"/>
              <a:gd name="T13" fmla="*/ 2147483647 h 152"/>
              <a:gd name="T14" fmla="*/ 2147483647 w 232"/>
              <a:gd name="T15" fmla="*/ 2147483647 h 152"/>
              <a:gd name="T16" fmla="*/ 2147483647 w 232"/>
              <a:gd name="T17" fmla="*/ 2147483647 h 152"/>
              <a:gd name="T18" fmla="*/ 2147483647 w 232"/>
              <a:gd name="T19" fmla="*/ 2147483647 h 152"/>
              <a:gd name="T20" fmla="*/ 2147483647 w 232"/>
              <a:gd name="T21" fmla="*/ 2147483647 h 152"/>
              <a:gd name="T22" fmla="*/ 2147483647 w 232"/>
              <a:gd name="T23" fmla="*/ 0 h 152"/>
              <a:gd name="T24" fmla="*/ 2147483647 w 232"/>
              <a:gd name="T25" fmla="*/ 0 h 152"/>
              <a:gd name="T26" fmla="*/ 2147483647 w 232"/>
              <a:gd name="T27" fmla="*/ 2147483647 h 152"/>
              <a:gd name="T28" fmla="*/ 2147483647 w 232"/>
              <a:gd name="T29" fmla="*/ 2147483647 h 152"/>
              <a:gd name="T30" fmla="*/ 2147483647 w 232"/>
              <a:gd name="T31" fmla="*/ 2147483647 h 152"/>
              <a:gd name="T32" fmla="*/ 2147483647 w 232"/>
              <a:gd name="T33" fmla="*/ 2147483647 h 152"/>
              <a:gd name="T34" fmla="*/ 2147483647 w 232"/>
              <a:gd name="T35" fmla="*/ 2147483647 h 152"/>
              <a:gd name="T36" fmla="*/ 2147483647 w 232"/>
              <a:gd name="T37" fmla="*/ 2147483647 h 152"/>
              <a:gd name="T38" fmla="*/ 2147483647 w 232"/>
              <a:gd name="T39" fmla="*/ 2147483647 h 152"/>
              <a:gd name="T40" fmla="*/ 2147483647 w 232"/>
              <a:gd name="T41" fmla="*/ 2147483647 h 152"/>
              <a:gd name="T42" fmla="*/ 2147483647 w 232"/>
              <a:gd name="T43" fmla="*/ 2147483647 h 152"/>
              <a:gd name="T44" fmla="*/ 0 w 232"/>
              <a:gd name="T45" fmla="*/ 2147483647 h 152"/>
              <a:gd name="T46" fmla="*/ 0 w 232"/>
              <a:gd name="T47" fmla="*/ 2147483647 h 152"/>
              <a:gd name="T48" fmla="*/ 2147483647 w 232"/>
              <a:gd name="T49" fmla="*/ 2147483647 h 152"/>
              <a:gd name="T50" fmla="*/ 2147483647 w 232"/>
              <a:gd name="T51" fmla="*/ 2147483647 h 152"/>
              <a:gd name="T52" fmla="*/ 2147483647 w 232"/>
              <a:gd name="T53" fmla="*/ 2147483647 h 152"/>
              <a:gd name="T54" fmla="*/ 2147483647 w 232"/>
              <a:gd name="T55" fmla="*/ 2147483647 h 152"/>
              <a:gd name="T56" fmla="*/ 2147483647 w 232"/>
              <a:gd name="T57" fmla="*/ 2147483647 h 152"/>
              <a:gd name="T58" fmla="*/ 2147483647 w 232"/>
              <a:gd name="T59" fmla="*/ 2147483647 h 152"/>
              <a:gd name="T60" fmla="*/ 2147483647 w 232"/>
              <a:gd name="T61" fmla="*/ 2147483647 h 152"/>
              <a:gd name="T62" fmla="*/ 2147483647 w 232"/>
              <a:gd name="T63" fmla="*/ 2147483647 h 152"/>
              <a:gd name="T64" fmla="*/ 2147483647 w 232"/>
              <a:gd name="T65" fmla="*/ 2147483647 h 152"/>
              <a:gd name="T66" fmla="*/ 2147483647 w 232"/>
              <a:gd name="T67" fmla="*/ 2147483647 h 152"/>
              <a:gd name="T68" fmla="*/ 2147483647 w 232"/>
              <a:gd name="T69" fmla="*/ 2147483647 h 152"/>
              <a:gd name="T70" fmla="*/ 2147483647 w 232"/>
              <a:gd name="T71" fmla="*/ 2147483647 h 152"/>
              <a:gd name="T72" fmla="*/ 2147483647 w 232"/>
              <a:gd name="T73" fmla="*/ 2147483647 h 152"/>
              <a:gd name="T74" fmla="*/ 2147483647 w 232"/>
              <a:gd name="T75" fmla="*/ 2147483647 h 152"/>
              <a:gd name="T76" fmla="*/ 2147483647 w 232"/>
              <a:gd name="T77" fmla="*/ 2147483647 h 152"/>
              <a:gd name="T78" fmla="*/ 2147483647 w 232"/>
              <a:gd name="T79" fmla="*/ 2147483647 h 152"/>
              <a:gd name="T80" fmla="*/ 2147483647 w 232"/>
              <a:gd name="T81" fmla="*/ 2147483647 h 152"/>
              <a:gd name="T82" fmla="*/ 2147483647 w 232"/>
              <a:gd name="T83" fmla="*/ 2147483647 h 152"/>
              <a:gd name="T84" fmla="*/ 2147483647 w 232"/>
              <a:gd name="T85" fmla="*/ 2147483647 h 152"/>
              <a:gd name="T86" fmla="*/ 2147483647 w 232"/>
              <a:gd name="T87" fmla="*/ 2147483647 h 152"/>
              <a:gd name="T88" fmla="*/ 2147483647 w 232"/>
              <a:gd name="T89" fmla="*/ 2147483647 h 15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2"/>
              <a:gd name="T136" fmla="*/ 0 h 152"/>
              <a:gd name="T137" fmla="*/ 232 w 232"/>
              <a:gd name="T138" fmla="*/ 152 h 15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2" h="152">
                <a:moveTo>
                  <a:pt x="216" y="88"/>
                </a:moveTo>
                <a:lnTo>
                  <a:pt x="224" y="88"/>
                </a:lnTo>
                <a:lnTo>
                  <a:pt x="232" y="64"/>
                </a:lnTo>
                <a:lnTo>
                  <a:pt x="232" y="56"/>
                </a:lnTo>
                <a:lnTo>
                  <a:pt x="208" y="48"/>
                </a:lnTo>
                <a:lnTo>
                  <a:pt x="192" y="40"/>
                </a:lnTo>
                <a:lnTo>
                  <a:pt x="184" y="40"/>
                </a:lnTo>
                <a:lnTo>
                  <a:pt x="168" y="32"/>
                </a:lnTo>
                <a:lnTo>
                  <a:pt x="160" y="16"/>
                </a:lnTo>
                <a:lnTo>
                  <a:pt x="136" y="8"/>
                </a:lnTo>
                <a:lnTo>
                  <a:pt x="128" y="8"/>
                </a:lnTo>
                <a:lnTo>
                  <a:pt x="128" y="0"/>
                </a:lnTo>
                <a:lnTo>
                  <a:pt x="120" y="0"/>
                </a:lnTo>
                <a:lnTo>
                  <a:pt x="112" y="24"/>
                </a:lnTo>
                <a:lnTo>
                  <a:pt x="96" y="24"/>
                </a:lnTo>
                <a:lnTo>
                  <a:pt x="72" y="24"/>
                </a:lnTo>
                <a:lnTo>
                  <a:pt x="48" y="16"/>
                </a:lnTo>
                <a:lnTo>
                  <a:pt x="32" y="16"/>
                </a:lnTo>
                <a:lnTo>
                  <a:pt x="24" y="16"/>
                </a:lnTo>
                <a:lnTo>
                  <a:pt x="24" y="32"/>
                </a:lnTo>
                <a:lnTo>
                  <a:pt x="16" y="40"/>
                </a:lnTo>
                <a:lnTo>
                  <a:pt x="8" y="64"/>
                </a:lnTo>
                <a:lnTo>
                  <a:pt x="0" y="64"/>
                </a:lnTo>
                <a:lnTo>
                  <a:pt x="0" y="72"/>
                </a:lnTo>
                <a:lnTo>
                  <a:pt x="8" y="80"/>
                </a:lnTo>
                <a:lnTo>
                  <a:pt x="16" y="88"/>
                </a:lnTo>
                <a:lnTo>
                  <a:pt x="48" y="80"/>
                </a:lnTo>
                <a:lnTo>
                  <a:pt x="72" y="80"/>
                </a:lnTo>
                <a:lnTo>
                  <a:pt x="96" y="96"/>
                </a:lnTo>
                <a:lnTo>
                  <a:pt x="104" y="112"/>
                </a:lnTo>
                <a:lnTo>
                  <a:pt x="88" y="120"/>
                </a:lnTo>
                <a:lnTo>
                  <a:pt x="88" y="136"/>
                </a:lnTo>
                <a:lnTo>
                  <a:pt x="96" y="136"/>
                </a:lnTo>
                <a:lnTo>
                  <a:pt x="104" y="128"/>
                </a:lnTo>
                <a:lnTo>
                  <a:pt x="120" y="120"/>
                </a:lnTo>
                <a:lnTo>
                  <a:pt x="136" y="120"/>
                </a:lnTo>
                <a:lnTo>
                  <a:pt x="144" y="128"/>
                </a:lnTo>
                <a:lnTo>
                  <a:pt x="136" y="136"/>
                </a:lnTo>
                <a:lnTo>
                  <a:pt x="152" y="152"/>
                </a:lnTo>
                <a:lnTo>
                  <a:pt x="184" y="136"/>
                </a:lnTo>
                <a:lnTo>
                  <a:pt x="168" y="128"/>
                </a:lnTo>
                <a:lnTo>
                  <a:pt x="176" y="112"/>
                </a:lnTo>
                <a:lnTo>
                  <a:pt x="200" y="112"/>
                </a:lnTo>
                <a:lnTo>
                  <a:pt x="208" y="104"/>
                </a:lnTo>
                <a:lnTo>
                  <a:pt x="216" y="88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65000"/>
                </a:schemeClr>
              </a:gs>
              <a:gs pos="11000">
                <a:srgbClr val="FFC000"/>
              </a:gs>
              <a:gs pos="83000">
                <a:srgbClr val="00B050"/>
              </a:gs>
            </a:gsLst>
            <a:lin ang="1080000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4" name="Freeform 706"/>
          <p:cNvSpPr>
            <a:spLocks/>
          </p:cNvSpPr>
          <p:nvPr/>
        </p:nvSpPr>
        <p:spPr bwMode="auto">
          <a:xfrm>
            <a:off x="5351471" y="2386009"/>
            <a:ext cx="47625" cy="30162"/>
          </a:xfrm>
          <a:custGeom>
            <a:avLst/>
            <a:gdLst>
              <a:gd name="T0" fmla="*/ 2147483647 w 24"/>
              <a:gd name="T1" fmla="*/ 2147483647 h 16"/>
              <a:gd name="T2" fmla="*/ 2147483647 w 24"/>
              <a:gd name="T3" fmla="*/ 0 h 16"/>
              <a:gd name="T4" fmla="*/ 0 w 24"/>
              <a:gd name="T5" fmla="*/ 2147483647 h 16"/>
              <a:gd name="T6" fmla="*/ 2147483647 w 24"/>
              <a:gd name="T7" fmla="*/ 2147483647 h 16"/>
              <a:gd name="T8" fmla="*/ 0 60000 65536"/>
              <a:gd name="T9" fmla="*/ 0 60000 65536"/>
              <a:gd name="T10" fmla="*/ 0 60000 65536"/>
              <a:gd name="T11" fmla="*/ 0 60000 65536"/>
              <a:gd name="T12" fmla="*/ 0 w 24"/>
              <a:gd name="T13" fmla="*/ 0 h 16"/>
              <a:gd name="T14" fmla="*/ 24 w 24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" h="16">
                <a:moveTo>
                  <a:pt x="24" y="16"/>
                </a:moveTo>
                <a:lnTo>
                  <a:pt x="8" y="0"/>
                </a:lnTo>
                <a:lnTo>
                  <a:pt x="0" y="8"/>
                </a:lnTo>
                <a:lnTo>
                  <a:pt x="24" y="16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5" name="Freeform 707"/>
          <p:cNvSpPr>
            <a:spLocks/>
          </p:cNvSpPr>
          <p:nvPr/>
        </p:nvSpPr>
        <p:spPr bwMode="auto">
          <a:xfrm>
            <a:off x="5041907" y="2774948"/>
            <a:ext cx="153988" cy="155575"/>
          </a:xfrm>
          <a:custGeom>
            <a:avLst/>
            <a:gdLst>
              <a:gd name="T0" fmla="*/ 2147483647 w 80"/>
              <a:gd name="T1" fmla="*/ 2147483647 h 80"/>
              <a:gd name="T2" fmla="*/ 2147483647 w 80"/>
              <a:gd name="T3" fmla="*/ 0 h 80"/>
              <a:gd name="T4" fmla="*/ 2147483647 w 80"/>
              <a:gd name="T5" fmla="*/ 2147483647 h 80"/>
              <a:gd name="T6" fmla="*/ 2147483647 w 80"/>
              <a:gd name="T7" fmla="*/ 2147483647 h 80"/>
              <a:gd name="T8" fmla="*/ 2147483647 w 80"/>
              <a:gd name="T9" fmla="*/ 2147483647 h 80"/>
              <a:gd name="T10" fmla="*/ 2147483647 w 80"/>
              <a:gd name="T11" fmla="*/ 2147483647 h 80"/>
              <a:gd name="T12" fmla="*/ 2147483647 w 80"/>
              <a:gd name="T13" fmla="*/ 2147483647 h 80"/>
              <a:gd name="T14" fmla="*/ 2147483647 w 80"/>
              <a:gd name="T15" fmla="*/ 2147483647 h 80"/>
              <a:gd name="T16" fmla="*/ 2147483647 w 80"/>
              <a:gd name="T17" fmla="*/ 2147483647 h 80"/>
              <a:gd name="T18" fmla="*/ 2147483647 w 80"/>
              <a:gd name="T19" fmla="*/ 2147483647 h 80"/>
              <a:gd name="T20" fmla="*/ 0 w 80"/>
              <a:gd name="T21" fmla="*/ 2147483647 h 80"/>
              <a:gd name="T22" fmla="*/ 2147483647 w 80"/>
              <a:gd name="T23" fmla="*/ 2147483647 h 80"/>
              <a:gd name="T24" fmla="*/ 2147483647 w 80"/>
              <a:gd name="T25" fmla="*/ 2147483647 h 80"/>
              <a:gd name="T26" fmla="*/ 2147483647 w 80"/>
              <a:gd name="T27" fmla="*/ 2147483647 h 80"/>
              <a:gd name="T28" fmla="*/ 2147483647 w 80"/>
              <a:gd name="T29" fmla="*/ 2147483647 h 80"/>
              <a:gd name="T30" fmla="*/ 2147483647 w 80"/>
              <a:gd name="T31" fmla="*/ 2147483647 h 80"/>
              <a:gd name="T32" fmla="*/ 2147483647 w 80"/>
              <a:gd name="T33" fmla="*/ 2147483647 h 80"/>
              <a:gd name="T34" fmla="*/ 2147483647 w 80"/>
              <a:gd name="T35" fmla="*/ 2147483647 h 80"/>
              <a:gd name="T36" fmla="*/ 2147483647 w 80"/>
              <a:gd name="T37" fmla="*/ 2147483647 h 80"/>
              <a:gd name="T38" fmla="*/ 2147483647 w 80"/>
              <a:gd name="T39" fmla="*/ 2147483647 h 80"/>
              <a:gd name="T40" fmla="*/ 2147483647 w 80"/>
              <a:gd name="T41" fmla="*/ 2147483647 h 80"/>
              <a:gd name="T42" fmla="*/ 2147483647 w 80"/>
              <a:gd name="T43" fmla="*/ 2147483647 h 80"/>
              <a:gd name="T44" fmla="*/ 2147483647 w 80"/>
              <a:gd name="T45" fmla="*/ 2147483647 h 80"/>
              <a:gd name="T46" fmla="*/ 2147483647 w 80"/>
              <a:gd name="T47" fmla="*/ 2147483647 h 80"/>
              <a:gd name="T48" fmla="*/ 2147483647 w 80"/>
              <a:gd name="T49" fmla="*/ 2147483647 h 80"/>
              <a:gd name="T50" fmla="*/ 2147483647 w 80"/>
              <a:gd name="T51" fmla="*/ 2147483647 h 80"/>
              <a:gd name="T52" fmla="*/ 2147483647 w 80"/>
              <a:gd name="T53" fmla="*/ 2147483647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80"/>
              <a:gd name="T83" fmla="*/ 80 w 80"/>
              <a:gd name="T84" fmla="*/ 80 h 8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80">
                <a:moveTo>
                  <a:pt x="80" y="8"/>
                </a:moveTo>
                <a:lnTo>
                  <a:pt x="80" y="0"/>
                </a:lnTo>
                <a:lnTo>
                  <a:pt x="80" y="8"/>
                </a:lnTo>
                <a:lnTo>
                  <a:pt x="64" y="8"/>
                </a:lnTo>
                <a:lnTo>
                  <a:pt x="40" y="8"/>
                </a:lnTo>
                <a:lnTo>
                  <a:pt x="32" y="8"/>
                </a:lnTo>
                <a:lnTo>
                  <a:pt x="16" y="16"/>
                </a:lnTo>
                <a:lnTo>
                  <a:pt x="8" y="24"/>
                </a:lnTo>
                <a:lnTo>
                  <a:pt x="0" y="32"/>
                </a:lnTo>
                <a:lnTo>
                  <a:pt x="8" y="48"/>
                </a:lnTo>
                <a:lnTo>
                  <a:pt x="24" y="48"/>
                </a:lnTo>
                <a:lnTo>
                  <a:pt x="16" y="56"/>
                </a:lnTo>
                <a:lnTo>
                  <a:pt x="16" y="72"/>
                </a:lnTo>
                <a:lnTo>
                  <a:pt x="32" y="80"/>
                </a:lnTo>
                <a:lnTo>
                  <a:pt x="40" y="72"/>
                </a:lnTo>
                <a:lnTo>
                  <a:pt x="40" y="64"/>
                </a:lnTo>
                <a:lnTo>
                  <a:pt x="56" y="56"/>
                </a:lnTo>
                <a:lnTo>
                  <a:pt x="40" y="40"/>
                </a:lnTo>
                <a:lnTo>
                  <a:pt x="40" y="32"/>
                </a:lnTo>
                <a:lnTo>
                  <a:pt x="32" y="24"/>
                </a:lnTo>
                <a:lnTo>
                  <a:pt x="56" y="16"/>
                </a:lnTo>
                <a:lnTo>
                  <a:pt x="72" y="16"/>
                </a:lnTo>
                <a:lnTo>
                  <a:pt x="80" y="16"/>
                </a:lnTo>
                <a:lnTo>
                  <a:pt x="8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6" name="Freeform 708"/>
          <p:cNvSpPr>
            <a:spLocks/>
          </p:cNvSpPr>
          <p:nvPr/>
        </p:nvSpPr>
        <p:spPr bwMode="auto">
          <a:xfrm>
            <a:off x="5351471" y="2386009"/>
            <a:ext cx="47625" cy="30162"/>
          </a:xfrm>
          <a:custGeom>
            <a:avLst/>
            <a:gdLst>
              <a:gd name="T0" fmla="*/ 2147483647 w 24"/>
              <a:gd name="T1" fmla="*/ 2147483647 h 16"/>
              <a:gd name="T2" fmla="*/ 2147483647 w 24"/>
              <a:gd name="T3" fmla="*/ 0 h 16"/>
              <a:gd name="T4" fmla="*/ 0 w 24"/>
              <a:gd name="T5" fmla="*/ 2147483647 h 16"/>
              <a:gd name="T6" fmla="*/ 2147483647 w 24"/>
              <a:gd name="T7" fmla="*/ 2147483647 h 16"/>
              <a:gd name="T8" fmla="*/ 2147483647 w 24"/>
              <a:gd name="T9" fmla="*/ 2147483647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16"/>
              <a:gd name="T17" fmla="*/ 24 w 24"/>
              <a:gd name="T18" fmla="*/ 16 h 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16">
                <a:moveTo>
                  <a:pt x="24" y="16"/>
                </a:moveTo>
                <a:lnTo>
                  <a:pt x="8" y="0"/>
                </a:lnTo>
                <a:lnTo>
                  <a:pt x="0" y="8"/>
                </a:lnTo>
                <a:lnTo>
                  <a:pt x="24" y="16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7" name="Freeform 709"/>
          <p:cNvSpPr>
            <a:spLocks/>
          </p:cNvSpPr>
          <p:nvPr/>
        </p:nvSpPr>
        <p:spPr bwMode="auto">
          <a:xfrm>
            <a:off x="5041907" y="2541584"/>
            <a:ext cx="247650" cy="169862"/>
          </a:xfrm>
          <a:custGeom>
            <a:avLst/>
            <a:gdLst>
              <a:gd name="T0" fmla="*/ 2147483647 w 128"/>
              <a:gd name="T1" fmla="*/ 2147483647 h 88"/>
              <a:gd name="T2" fmla="*/ 2147483647 w 128"/>
              <a:gd name="T3" fmla="*/ 2147483647 h 88"/>
              <a:gd name="T4" fmla="*/ 2147483647 w 128"/>
              <a:gd name="T5" fmla="*/ 2147483647 h 88"/>
              <a:gd name="T6" fmla="*/ 2147483647 w 128"/>
              <a:gd name="T7" fmla="*/ 0 h 88"/>
              <a:gd name="T8" fmla="*/ 2147483647 w 128"/>
              <a:gd name="T9" fmla="*/ 0 h 88"/>
              <a:gd name="T10" fmla="*/ 2147483647 w 128"/>
              <a:gd name="T11" fmla="*/ 2147483647 h 88"/>
              <a:gd name="T12" fmla="*/ 2147483647 w 128"/>
              <a:gd name="T13" fmla="*/ 0 h 88"/>
              <a:gd name="T14" fmla="*/ 2147483647 w 128"/>
              <a:gd name="T15" fmla="*/ 2147483647 h 88"/>
              <a:gd name="T16" fmla="*/ 2147483647 w 128"/>
              <a:gd name="T17" fmla="*/ 2147483647 h 88"/>
              <a:gd name="T18" fmla="*/ 0 w 128"/>
              <a:gd name="T19" fmla="*/ 2147483647 h 88"/>
              <a:gd name="T20" fmla="*/ 2147483647 w 128"/>
              <a:gd name="T21" fmla="*/ 2147483647 h 88"/>
              <a:gd name="T22" fmla="*/ 2147483647 w 128"/>
              <a:gd name="T23" fmla="*/ 2147483647 h 88"/>
              <a:gd name="T24" fmla="*/ 2147483647 w 128"/>
              <a:gd name="T25" fmla="*/ 2147483647 h 88"/>
              <a:gd name="T26" fmla="*/ 2147483647 w 128"/>
              <a:gd name="T27" fmla="*/ 2147483647 h 88"/>
              <a:gd name="T28" fmla="*/ 2147483647 w 128"/>
              <a:gd name="T29" fmla="*/ 2147483647 h 88"/>
              <a:gd name="T30" fmla="*/ 2147483647 w 128"/>
              <a:gd name="T31" fmla="*/ 2147483647 h 88"/>
              <a:gd name="T32" fmla="*/ 2147483647 w 128"/>
              <a:gd name="T33" fmla="*/ 2147483647 h 88"/>
              <a:gd name="T34" fmla="*/ 2147483647 w 128"/>
              <a:gd name="T35" fmla="*/ 2147483647 h 88"/>
              <a:gd name="T36" fmla="*/ 2147483647 w 128"/>
              <a:gd name="T37" fmla="*/ 2147483647 h 8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28"/>
              <a:gd name="T58" fmla="*/ 0 h 88"/>
              <a:gd name="T59" fmla="*/ 128 w 128"/>
              <a:gd name="T60" fmla="*/ 88 h 8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28" h="88">
                <a:moveTo>
                  <a:pt x="112" y="40"/>
                </a:moveTo>
                <a:lnTo>
                  <a:pt x="128" y="32"/>
                </a:lnTo>
                <a:lnTo>
                  <a:pt x="120" y="16"/>
                </a:lnTo>
                <a:lnTo>
                  <a:pt x="96" y="0"/>
                </a:lnTo>
                <a:lnTo>
                  <a:pt x="72" y="0"/>
                </a:lnTo>
                <a:lnTo>
                  <a:pt x="40" y="8"/>
                </a:lnTo>
                <a:lnTo>
                  <a:pt x="32" y="0"/>
                </a:lnTo>
                <a:lnTo>
                  <a:pt x="24" y="24"/>
                </a:lnTo>
                <a:lnTo>
                  <a:pt x="16" y="40"/>
                </a:lnTo>
                <a:lnTo>
                  <a:pt x="0" y="40"/>
                </a:lnTo>
                <a:lnTo>
                  <a:pt x="32" y="80"/>
                </a:lnTo>
                <a:lnTo>
                  <a:pt x="40" y="80"/>
                </a:lnTo>
                <a:lnTo>
                  <a:pt x="64" y="80"/>
                </a:lnTo>
                <a:lnTo>
                  <a:pt x="88" y="80"/>
                </a:lnTo>
                <a:lnTo>
                  <a:pt x="112" y="88"/>
                </a:lnTo>
                <a:lnTo>
                  <a:pt x="112" y="64"/>
                </a:lnTo>
                <a:lnTo>
                  <a:pt x="120" y="56"/>
                </a:lnTo>
                <a:lnTo>
                  <a:pt x="112" y="56"/>
                </a:lnTo>
                <a:lnTo>
                  <a:pt x="112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8" name="Freeform 710"/>
          <p:cNvSpPr>
            <a:spLocks/>
          </p:cNvSpPr>
          <p:nvPr/>
        </p:nvSpPr>
        <p:spPr bwMode="auto">
          <a:xfrm>
            <a:off x="5041908" y="2619371"/>
            <a:ext cx="61913" cy="77788"/>
          </a:xfrm>
          <a:custGeom>
            <a:avLst/>
            <a:gdLst>
              <a:gd name="T0" fmla="*/ 2147483647 w 32"/>
              <a:gd name="T1" fmla="*/ 2147483647 h 40"/>
              <a:gd name="T2" fmla="*/ 2147483647 w 32"/>
              <a:gd name="T3" fmla="*/ 2147483647 h 40"/>
              <a:gd name="T4" fmla="*/ 0 w 32"/>
              <a:gd name="T5" fmla="*/ 0 h 40"/>
              <a:gd name="T6" fmla="*/ 2147483647 w 32"/>
              <a:gd name="T7" fmla="*/ 2147483647 h 40"/>
              <a:gd name="T8" fmla="*/ 2147483647 w 32"/>
              <a:gd name="T9" fmla="*/ 2147483647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40"/>
              <a:gd name="T17" fmla="*/ 32 w 32"/>
              <a:gd name="T18" fmla="*/ 40 h 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40">
                <a:moveTo>
                  <a:pt x="32" y="32"/>
                </a:moveTo>
                <a:lnTo>
                  <a:pt x="32" y="40"/>
                </a:lnTo>
                <a:lnTo>
                  <a:pt x="0" y="0"/>
                </a:lnTo>
                <a:lnTo>
                  <a:pt x="8" y="16"/>
                </a:lnTo>
                <a:lnTo>
                  <a:pt x="32" y="32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9" name="Freeform 711"/>
          <p:cNvSpPr>
            <a:spLocks/>
          </p:cNvSpPr>
          <p:nvPr/>
        </p:nvSpPr>
        <p:spPr bwMode="auto">
          <a:xfrm>
            <a:off x="4838707" y="2447923"/>
            <a:ext cx="171450" cy="93663"/>
          </a:xfrm>
          <a:custGeom>
            <a:avLst/>
            <a:gdLst>
              <a:gd name="T0" fmla="*/ 2147483647 w 88"/>
              <a:gd name="T1" fmla="*/ 2147483647 h 48"/>
              <a:gd name="T2" fmla="*/ 2147483647 w 88"/>
              <a:gd name="T3" fmla="*/ 2147483647 h 48"/>
              <a:gd name="T4" fmla="*/ 2147483647 w 88"/>
              <a:gd name="T5" fmla="*/ 2147483647 h 48"/>
              <a:gd name="T6" fmla="*/ 2147483647 w 88"/>
              <a:gd name="T7" fmla="*/ 2147483647 h 48"/>
              <a:gd name="T8" fmla="*/ 2147483647 w 88"/>
              <a:gd name="T9" fmla="*/ 2147483647 h 48"/>
              <a:gd name="T10" fmla="*/ 2147483647 w 88"/>
              <a:gd name="T11" fmla="*/ 2147483647 h 48"/>
              <a:gd name="T12" fmla="*/ 2147483647 w 88"/>
              <a:gd name="T13" fmla="*/ 2147483647 h 48"/>
              <a:gd name="T14" fmla="*/ 2147483647 w 88"/>
              <a:gd name="T15" fmla="*/ 2147483647 h 48"/>
              <a:gd name="T16" fmla="*/ 2147483647 w 88"/>
              <a:gd name="T17" fmla="*/ 2147483647 h 48"/>
              <a:gd name="T18" fmla="*/ 2147483647 w 88"/>
              <a:gd name="T19" fmla="*/ 0 h 48"/>
              <a:gd name="T20" fmla="*/ 2147483647 w 88"/>
              <a:gd name="T21" fmla="*/ 0 h 48"/>
              <a:gd name="T22" fmla="*/ 2147483647 w 88"/>
              <a:gd name="T23" fmla="*/ 0 h 48"/>
              <a:gd name="T24" fmla="*/ 2147483647 w 88"/>
              <a:gd name="T25" fmla="*/ 2147483647 h 48"/>
              <a:gd name="T26" fmla="*/ 2147483647 w 88"/>
              <a:gd name="T27" fmla="*/ 2147483647 h 48"/>
              <a:gd name="T28" fmla="*/ 0 w 88"/>
              <a:gd name="T29" fmla="*/ 2147483647 h 48"/>
              <a:gd name="T30" fmla="*/ 2147483647 w 88"/>
              <a:gd name="T31" fmla="*/ 2147483647 h 48"/>
              <a:gd name="T32" fmla="*/ 2147483647 w 88"/>
              <a:gd name="T33" fmla="*/ 2147483647 h 48"/>
              <a:gd name="T34" fmla="*/ 2147483647 w 88"/>
              <a:gd name="T35" fmla="*/ 2147483647 h 48"/>
              <a:gd name="T36" fmla="*/ 2147483647 w 88"/>
              <a:gd name="T37" fmla="*/ 2147483647 h 4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8"/>
              <a:gd name="T58" fmla="*/ 0 h 48"/>
              <a:gd name="T59" fmla="*/ 88 w 88"/>
              <a:gd name="T60" fmla="*/ 48 h 4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8" h="48">
                <a:moveTo>
                  <a:pt x="40" y="40"/>
                </a:moveTo>
                <a:lnTo>
                  <a:pt x="56" y="40"/>
                </a:lnTo>
                <a:lnTo>
                  <a:pt x="64" y="40"/>
                </a:lnTo>
                <a:lnTo>
                  <a:pt x="64" y="48"/>
                </a:lnTo>
                <a:lnTo>
                  <a:pt x="80" y="40"/>
                </a:lnTo>
                <a:lnTo>
                  <a:pt x="80" y="32"/>
                </a:lnTo>
                <a:lnTo>
                  <a:pt x="88" y="24"/>
                </a:lnTo>
                <a:lnTo>
                  <a:pt x="72" y="16"/>
                </a:lnTo>
                <a:lnTo>
                  <a:pt x="56" y="8"/>
                </a:lnTo>
                <a:lnTo>
                  <a:pt x="40" y="0"/>
                </a:lnTo>
                <a:lnTo>
                  <a:pt x="32" y="0"/>
                </a:lnTo>
                <a:lnTo>
                  <a:pt x="24" y="0"/>
                </a:lnTo>
                <a:lnTo>
                  <a:pt x="16" y="8"/>
                </a:lnTo>
                <a:lnTo>
                  <a:pt x="8" y="8"/>
                </a:lnTo>
                <a:lnTo>
                  <a:pt x="0" y="16"/>
                </a:lnTo>
                <a:lnTo>
                  <a:pt x="8" y="16"/>
                </a:lnTo>
                <a:lnTo>
                  <a:pt x="16" y="24"/>
                </a:lnTo>
                <a:lnTo>
                  <a:pt x="24" y="40"/>
                </a:lnTo>
                <a:lnTo>
                  <a:pt x="40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0" name="Freeform 712"/>
          <p:cNvSpPr>
            <a:spLocks/>
          </p:cNvSpPr>
          <p:nvPr/>
        </p:nvSpPr>
        <p:spPr bwMode="auto">
          <a:xfrm>
            <a:off x="4948246" y="2541584"/>
            <a:ext cx="155575" cy="93662"/>
          </a:xfrm>
          <a:custGeom>
            <a:avLst/>
            <a:gdLst>
              <a:gd name="T0" fmla="*/ 2147483647 w 80"/>
              <a:gd name="T1" fmla="*/ 0 h 48"/>
              <a:gd name="T2" fmla="*/ 2147483647 w 80"/>
              <a:gd name="T3" fmla="*/ 0 h 48"/>
              <a:gd name="T4" fmla="*/ 2147483647 w 80"/>
              <a:gd name="T5" fmla="*/ 2147483647 h 48"/>
              <a:gd name="T6" fmla="*/ 2147483647 w 80"/>
              <a:gd name="T7" fmla="*/ 2147483647 h 48"/>
              <a:gd name="T8" fmla="*/ 2147483647 w 80"/>
              <a:gd name="T9" fmla="*/ 2147483647 h 48"/>
              <a:gd name="T10" fmla="*/ 2147483647 w 80"/>
              <a:gd name="T11" fmla="*/ 2147483647 h 48"/>
              <a:gd name="T12" fmla="*/ 2147483647 w 80"/>
              <a:gd name="T13" fmla="*/ 2147483647 h 48"/>
              <a:gd name="T14" fmla="*/ 0 w 80"/>
              <a:gd name="T15" fmla="*/ 2147483647 h 48"/>
              <a:gd name="T16" fmla="*/ 0 w 80"/>
              <a:gd name="T17" fmla="*/ 2147483647 h 48"/>
              <a:gd name="T18" fmla="*/ 2147483647 w 80"/>
              <a:gd name="T19" fmla="*/ 2147483647 h 48"/>
              <a:gd name="T20" fmla="*/ 2147483647 w 80"/>
              <a:gd name="T21" fmla="*/ 2147483647 h 48"/>
              <a:gd name="T22" fmla="*/ 2147483647 w 80"/>
              <a:gd name="T23" fmla="*/ 2147483647 h 48"/>
              <a:gd name="T24" fmla="*/ 2147483647 w 80"/>
              <a:gd name="T25" fmla="*/ 2147483647 h 48"/>
              <a:gd name="T26" fmla="*/ 2147483647 w 80"/>
              <a:gd name="T27" fmla="*/ 2147483647 h 48"/>
              <a:gd name="T28" fmla="*/ 2147483647 w 80"/>
              <a:gd name="T29" fmla="*/ 0 h 48"/>
              <a:gd name="T30" fmla="*/ 2147483647 w 80"/>
              <a:gd name="T31" fmla="*/ 0 h 48"/>
              <a:gd name="T32" fmla="*/ 2147483647 w 80"/>
              <a:gd name="T33" fmla="*/ 0 h 4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0"/>
              <a:gd name="T52" fmla="*/ 0 h 48"/>
              <a:gd name="T53" fmla="*/ 80 w 80"/>
              <a:gd name="T54" fmla="*/ 48 h 4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0" h="48">
                <a:moveTo>
                  <a:pt x="56" y="0"/>
                </a:moveTo>
                <a:lnTo>
                  <a:pt x="48" y="0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8" y="16"/>
                </a:lnTo>
                <a:lnTo>
                  <a:pt x="0" y="24"/>
                </a:lnTo>
                <a:lnTo>
                  <a:pt x="0" y="32"/>
                </a:lnTo>
                <a:lnTo>
                  <a:pt x="16" y="40"/>
                </a:lnTo>
                <a:lnTo>
                  <a:pt x="32" y="48"/>
                </a:lnTo>
                <a:lnTo>
                  <a:pt x="48" y="40"/>
                </a:lnTo>
                <a:lnTo>
                  <a:pt x="64" y="40"/>
                </a:lnTo>
                <a:lnTo>
                  <a:pt x="72" y="24"/>
                </a:lnTo>
                <a:lnTo>
                  <a:pt x="80" y="0"/>
                </a:lnTo>
                <a:lnTo>
                  <a:pt x="72" y="0"/>
                </a:lnTo>
                <a:lnTo>
                  <a:pt x="56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1" name="Freeform 713"/>
          <p:cNvSpPr>
            <a:spLocks/>
          </p:cNvSpPr>
          <p:nvPr/>
        </p:nvSpPr>
        <p:spPr bwMode="auto">
          <a:xfrm>
            <a:off x="4964120" y="2493959"/>
            <a:ext cx="139700" cy="63500"/>
          </a:xfrm>
          <a:custGeom>
            <a:avLst/>
            <a:gdLst>
              <a:gd name="T0" fmla="*/ 2147483647 w 72"/>
              <a:gd name="T1" fmla="*/ 2147483647 h 32"/>
              <a:gd name="T2" fmla="*/ 2147483647 w 72"/>
              <a:gd name="T3" fmla="*/ 0 h 32"/>
              <a:gd name="T4" fmla="*/ 2147483647 w 72"/>
              <a:gd name="T5" fmla="*/ 2147483647 h 32"/>
              <a:gd name="T6" fmla="*/ 2147483647 w 72"/>
              <a:gd name="T7" fmla="*/ 2147483647 h 32"/>
              <a:gd name="T8" fmla="*/ 0 w 72"/>
              <a:gd name="T9" fmla="*/ 2147483647 h 32"/>
              <a:gd name="T10" fmla="*/ 0 w 72"/>
              <a:gd name="T11" fmla="*/ 2147483647 h 32"/>
              <a:gd name="T12" fmla="*/ 2147483647 w 72"/>
              <a:gd name="T13" fmla="*/ 2147483647 h 32"/>
              <a:gd name="T14" fmla="*/ 2147483647 w 72"/>
              <a:gd name="T15" fmla="*/ 2147483647 h 32"/>
              <a:gd name="T16" fmla="*/ 2147483647 w 72"/>
              <a:gd name="T17" fmla="*/ 2147483647 h 32"/>
              <a:gd name="T18" fmla="*/ 2147483647 w 72"/>
              <a:gd name="T19" fmla="*/ 2147483647 h 32"/>
              <a:gd name="T20" fmla="*/ 2147483647 w 72"/>
              <a:gd name="T21" fmla="*/ 2147483647 h 32"/>
              <a:gd name="T22" fmla="*/ 2147483647 w 72"/>
              <a:gd name="T23" fmla="*/ 2147483647 h 32"/>
              <a:gd name="T24" fmla="*/ 2147483647 w 72"/>
              <a:gd name="T25" fmla="*/ 2147483647 h 32"/>
              <a:gd name="T26" fmla="*/ 2147483647 w 72"/>
              <a:gd name="T27" fmla="*/ 2147483647 h 32"/>
              <a:gd name="T28" fmla="*/ 2147483647 w 72"/>
              <a:gd name="T29" fmla="*/ 2147483647 h 32"/>
              <a:gd name="T30" fmla="*/ 2147483647 w 72"/>
              <a:gd name="T31" fmla="*/ 2147483647 h 32"/>
              <a:gd name="T32" fmla="*/ 2147483647 w 72"/>
              <a:gd name="T33" fmla="*/ 2147483647 h 3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2"/>
              <a:gd name="T52" fmla="*/ 0 h 32"/>
              <a:gd name="T53" fmla="*/ 72 w 72"/>
              <a:gd name="T54" fmla="*/ 32 h 3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2" h="32">
                <a:moveTo>
                  <a:pt x="40" y="8"/>
                </a:moveTo>
                <a:lnTo>
                  <a:pt x="24" y="0"/>
                </a:lnTo>
                <a:lnTo>
                  <a:pt x="16" y="8"/>
                </a:lnTo>
                <a:lnTo>
                  <a:pt x="16" y="16"/>
                </a:lnTo>
                <a:lnTo>
                  <a:pt x="0" y="24"/>
                </a:lnTo>
                <a:lnTo>
                  <a:pt x="0" y="32"/>
                </a:lnTo>
                <a:lnTo>
                  <a:pt x="8" y="32"/>
                </a:lnTo>
                <a:lnTo>
                  <a:pt x="16" y="32"/>
                </a:lnTo>
                <a:lnTo>
                  <a:pt x="24" y="32"/>
                </a:lnTo>
                <a:lnTo>
                  <a:pt x="40" y="24"/>
                </a:lnTo>
                <a:lnTo>
                  <a:pt x="48" y="24"/>
                </a:lnTo>
                <a:lnTo>
                  <a:pt x="64" y="24"/>
                </a:lnTo>
                <a:lnTo>
                  <a:pt x="72" y="24"/>
                </a:lnTo>
                <a:lnTo>
                  <a:pt x="64" y="16"/>
                </a:lnTo>
                <a:lnTo>
                  <a:pt x="64" y="8"/>
                </a:lnTo>
                <a:lnTo>
                  <a:pt x="56" y="8"/>
                </a:lnTo>
                <a:lnTo>
                  <a:pt x="4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2" name="Freeform 714"/>
          <p:cNvSpPr>
            <a:spLocks/>
          </p:cNvSpPr>
          <p:nvPr/>
        </p:nvSpPr>
        <p:spPr bwMode="auto">
          <a:xfrm>
            <a:off x="5041908" y="2619371"/>
            <a:ext cx="61913" cy="77788"/>
          </a:xfrm>
          <a:custGeom>
            <a:avLst/>
            <a:gdLst>
              <a:gd name="T0" fmla="*/ 2147483647 w 32"/>
              <a:gd name="T1" fmla="*/ 2147483647 h 40"/>
              <a:gd name="T2" fmla="*/ 2147483647 w 32"/>
              <a:gd name="T3" fmla="*/ 2147483647 h 40"/>
              <a:gd name="T4" fmla="*/ 0 w 32"/>
              <a:gd name="T5" fmla="*/ 0 h 40"/>
              <a:gd name="T6" fmla="*/ 2147483647 w 32"/>
              <a:gd name="T7" fmla="*/ 2147483647 h 40"/>
              <a:gd name="T8" fmla="*/ 2147483647 w 32"/>
              <a:gd name="T9" fmla="*/ 2147483647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40"/>
              <a:gd name="T17" fmla="*/ 32 w 32"/>
              <a:gd name="T18" fmla="*/ 40 h 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40">
                <a:moveTo>
                  <a:pt x="32" y="32"/>
                </a:moveTo>
                <a:lnTo>
                  <a:pt x="32" y="40"/>
                </a:lnTo>
                <a:lnTo>
                  <a:pt x="0" y="0"/>
                </a:lnTo>
                <a:lnTo>
                  <a:pt x="8" y="16"/>
                </a:lnTo>
                <a:lnTo>
                  <a:pt x="32" y="32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3" name="Freeform 715"/>
          <p:cNvSpPr>
            <a:spLocks/>
          </p:cNvSpPr>
          <p:nvPr/>
        </p:nvSpPr>
        <p:spPr bwMode="auto">
          <a:xfrm>
            <a:off x="4964120" y="2493959"/>
            <a:ext cx="139700" cy="63500"/>
          </a:xfrm>
          <a:custGeom>
            <a:avLst/>
            <a:gdLst>
              <a:gd name="T0" fmla="*/ 2147483647 w 72"/>
              <a:gd name="T1" fmla="*/ 2147483647 h 32"/>
              <a:gd name="T2" fmla="*/ 2147483647 w 72"/>
              <a:gd name="T3" fmla="*/ 0 h 32"/>
              <a:gd name="T4" fmla="*/ 2147483647 w 72"/>
              <a:gd name="T5" fmla="*/ 0 h 32"/>
              <a:gd name="T6" fmla="*/ 2147483647 w 72"/>
              <a:gd name="T7" fmla="*/ 2147483647 h 32"/>
              <a:gd name="T8" fmla="*/ 2147483647 w 72"/>
              <a:gd name="T9" fmla="*/ 2147483647 h 32"/>
              <a:gd name="T10" fmla="*/ 0 w 72"/>
              <a:gd name="T11" fmla="*/ 2147483647 h 32"/>
              <a:gd name="T12" fmla="*/ 0 w 72"/>
              <a:gd name="T13" fmla="*/ 2147483647 h 32"/>
              <a:gd name="T14" fmla="*/ 0 w 72"/>
              <a:gd name="T15" fmla="*/ 2147483647 h 32"/>
              <a:gd name="T16" fmla="*/ 2147483647 w 72"/>
              <a:gd name="T17" fmla="*/ 2147483647 h 32"/>
              <a:gd name="T18" fmla="*/ 2147483647 w 72"/>
              <a:gd name="T19" fmla="*/ 2147483647 h 32"/>
              <a:gd name="T20" fmla="*/ 2147483647 w 72"/>
              <a:gd name="T21" fmla="*/ 2147483647 h 32"/>
              <a:gd name="T22" fmla="*/ 2147483647 w 72"/>
              <a:gd name="T23" fmla="*/ 2147483647 h 32"/>
              <a:gd name="T24" fmla="*/ 2147483647 w 72"/>
              <a:gd name="T25" fmla="*/ 2147483647 h 32"/>
              <a:gd name="T26" fmla="*/ 2147483647 w 72"/>
              <a:gd name="T27" fmla="*/ 2147483647 h 32"/>
              <a:gd name="T28" fmla="*/ 2147483647 w 72"/>
              <a:gd name="T29" fmla="*/ 2147483647 h 32"/>
              <a:gd name="T30" fmla="*/ 2147483647 w 72"/>
              <a:gd name="T31" fmla="*/ 2147483647 h 32"/>
              <a:gd name="T32" fmla="*/ 2147483647 w 72"/>
              <a:gd name="T33" fmla="*/ 2147483647 h 32"/>
              <a:gd name="T34" fmla="*/ 2147483647 w 72"/>
              <a:gd name="T35" fmla="*/ 2147483647 h 32"/>
              <a:gd name="T36" fmla="*/ 2147483647 w 72"/>
              <a:gd name="T37" fmla="*/ 2147483647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72"/>
              <a:gd name="T58" fmla="*/ 0 h 32"/>
              <a:gd name="T59" fmla="*/ 72 w 72"/>
              <a:gd name="T60" fmla="*/ 32 h 3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72" h="32">
                <a:moveTo>
                  <a:pt x="40" y="8"/>
                </a:moveTo>
                <a:lnTo>
                  <a:pt x="24" y="0"/>
                </a:lnTo>
                <a:lnTo>
                  <a:pt x="16" y="8"/>
                </a:lnTo>
                <a:lnTo>
                  <a:pt x="16" y="16"/>
                </a:lnTo>
                <a:lnTo>
                  <a:pt x="0" y="24"/>
                </a:lnTo>
                <a:lnTo>
                  <a:pt x="0" y="32"/>
                </a:lnTo>
                <a:lnTo>
                  <a:pt x="8" y="32"/>
                </a:lnTo>
                <a:lnTo>
                  <a:pt x="16" y="32"/>
                </a:lnTo>
                <a:lnTo>
                  <a:pt x="24" y="32"/>
                </a:lnTo>
                <a:lnTo>
                  <a:pt x="40" y="24"/>
                </a:lnTo>
                <a:lnTo>
                  <a:pt x="48" y="24"/>
                </a:lnTo>
                <a:lnTo>
                  <a:pt x="64" y="24"/>
                </a:lnTo>
                <a:lnTo>
                  <a:pt x="72" y="24"/>
                </a:lnTo>
                <a:lnTo>
                  <a:pt x="64" y="16"/>
                </a:lnTo>
                <a:lnTo>
                  <a:pt x="64" y="8"/>
                </a:lnTo>
                <a:lnTo>
                  <a:pt x="56" y="8"/>
                </a:lnTo>
                <a:lnTo>
                  <a:pt x="4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4" name="Freeform 716"/>
          <p:cNvSpPr>
            <a:spLocks/>
          </p:cNvSpPr>
          <p:nvPr/>
        </p:nvSpPr>
        <p:spPr bwMode="auto">
          <a:xfrm>
            <a:off x="5103820" y="2697159"/>
            <a:ext cx="169862" cy="139700"/>
          </a:xfrm>
          <a:custGeom>
            <a:avLst/>
            <a:gdLst>
              <a:gd name="T0" fmla="*/ 2147483647 w 88"/>
              <a:gd name="T1" fmla="*/ 0 h 72"/>
              <a:gd name="T2" fmla="*/ 2147483647 w 88"/>
              <a:gd name="T3" fmla="*/ 0 h 72"/>
              <a:gd name="T4" fmla="*/ 0 w 88"/>
              <a:gd name="T5" fmla="*/ 0 h 72"/>
              <a:gd name="T6" fmla="*/ 0 w 88"/>
              <a:gd name="T7" fmla="*/ 2147483647 h 72"/>
              <a:gd name="T8" fmla="*/ 2147483647 w 88"/>
              <a:gd name="T9" fmla="*/ 2147483647 h 72"/>
              <a:gd name="T10" fmla="*/ 0 w 88"/>
              <a:gd name="T11" fmla="*/ 2147483647 h 72"/>
              <a:gd name="T12" fmla="*/ 2147483647 w 88"/>
              <a:gd name="T13" fmla="*/ 2147483647 h 72"/>
              <a:gd name="T14" fmla="*/ 2147483647 w 88"/>
              <a:gd name="T15" fmla="*/ 2147483647 h 72"/>
              <a:gd name="T16" fmla="*/ 2147483647 w 88"/>
              <a:gd name="T17" fmla="*/ 2147483647 h 72"/>
              <a:gd name="T18" fmla="*/ 2147483647 w 88"/>
              <a:gd name="T19" fmla="*/ 2147483647 h 72"/>
              <a:gd name="T20" fmla="*/ 2147483647 w 88"/>
              <a:gd name="T21" fmla="*/ 2147483647 h 72"/>
              <a:gd name="T22" fmla="*/ 2147483647 w 88"/>
              <a:gd name="T23" fmla="*/ 2147483647 h 72"/>
              <a:gd name="T24" fmla="*/ 2147483647 w 88"/>
              <a:gd name="T25" fmla="*/ 2147483647 h 72"/>
              <a:gd name="T26" fmla="*/ 2147483647 w 88"/>
              <a:gd name="T27" fmla="*/ 2147483647 h 72"/>
              <a:gd name="T28" fmla="*/ 2147483647 w 88"/>
              <a:gd name="T29" fmla="*/ 2147483647 h 72"/>
              <a:gd name="T30" fmla="*/ 2147483647 w 88"/>
              <a:gd name="T31" fmla="*/ 2147483647 h 72"/>
              <a:gd name="T32" fmla="*/ 2147483647 w 88"/>
              <a:gd name="T33" fmla="*/ 2147483647 h 72"/>
              <a:gd name="T34" fmla="*/ 2147483647 w 88"/>
              <a:gd name="T35" fmla="*/ 2147483647 h 72"/>
              <a:gd name="T36" fmla="*/ 2147483647 w 88"/>
              <a:gd name="T37" fmla="*/ 2147483647 h 72"/>
              <a:gd name="T38" fmla="*/ 2147483647 w 88"/>
              <a:gd name="T39" fmla="*/ 2147483647 h 72"/>
              <a:gd name="T40" fmla="*/ 2147483647 w 88"/>
              <a:gd name="T41" fmla="*/ 2147483647 h 72"/>
              <a:gd name="T42" fmla="*/ 2147483647 w 88"/>
              <a:gd name="T43" fmla="*/ 0 h 72"/>
              <a:gd name="T44" fmla="*/ 2147483647 w 88"/>
              <a:gd name="T45" fmla="*/ 0 h 7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8"/>
              <a:gd name="T70" fmla="*/ 0 h 72"/>
              <a:gd name="T71" fmla="*/ 88 w 88"/>
              <a:gd name="T72" fmla="*/ 72 h 7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8" h="72">
                <a:moveTo>
                  <a:pt x="32" y="0"/>
                </a:moveTo>
                <a:lnTo>
                  <a:pt x="8" y="0"/>
                </a:lnTo>
                <a:lnTo>
                  <a:pt x="0" y="0"/>
                </a:lnTo>
                <a:lnTo>
                  <a:pt x="0" y="8"/>
                </a:lnTo>
                <a:lnTo>
                  <a:pt x="8" y="16"/>
                </a:lnTo>
                <a:lnTo>
                  <a:pt x="0" y="32"/>
                </a:lnTo>
                <a:lnTo>
                  <a:pt x="8" y="40"/>
                </a:lnTo>
                <a:lnTo>
                  <a:pt x="8" y="48"/>
                </a:lnTo>
                <a:lnTo>
                  <a:pt x="32" y="48"/>
                </a:lnTo>
                <a:lnTo>
                  <a:pt x="48" y="48"/>
                </a:lnTo>
                <a:lnTo>
                  <a:pt x="48" y="40"/>
                </a:lnTo>
                <a:lnTo>
                  <a:pt x="48" y="48"/>
                </a:lnTo>
                <a:lnTo>
                  <a:pt x="48" y="56"/>
                </a:lnTo>
                <a:lnTo>
                  <a:pt x="40" y="56"/>
                </a:lnTo>
                <a:lnTo>
                  <a:pt x="48" y="72"/>
                </a:lnTo>
                <a:lnTo>
                  <a:pt x="64" y="64"/>
                </a:lnTo>
                <a:lnTo>
                  <a:pt x="80" y="64"/>
                </a:lnTo>
                <a:lnTo>
                  <a:pt x="88" y="48"/>
                </a:lnTo>
                <a:lnTo>
                  <a:pt x="64" y="40"/>
                </a:lnTo>
                <a:lnTo>
                  <a:pt x="64" y="24"/>
                </a:lnTo>
                <a:lnTo>
                  <a:pt x="80" y="8"/>
                </a:lnTo>
                <a:lnTo>
                  <a:pt x="56" y="0"/>
                </a:lnTo>
                <a:lnTo>
                  <a:pt x="32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5" name="Freeform 717"/>
          <p:cNvSpPr>
            <a:spLocks/>
          </p:cNvSpPr>
          <p:nvPr/>
        </p:nvSpPr>
        <p:spPr bwMode="auto">
          <a:xfrm>
            <a:off x="4994283" y="2619371"/>
            <a:ext cx="123825" cy="217488"/>
          </a:xfrm>
          <a:custGeom>
            <a:avLst/>
            <a:gdLst>
              <a:gd name="T0" fmla="*/ 2147483647 w 64"/>
              <a:gd name="T1" fmla="*/ 2147483647 h 112"/>
              <a:gd name="T2" fmla="*/ 2147483647 w 64"/>
              <a:gd name="T3" fmla="*/ 2147483647 h 112"/>
              <a:gd name="T4" fmla="*/ 2147483647 w 64"/>
              <a:gd name="T5" fmla="*/ 2147483647 h 112"/>
              <a:gd name="T6" fmla="*/ 2147483647 w 64"/>
              <a:gd name="T7" fmla="*/ 2147483647 h 112"/>
              <a:gd name="T8" fmla="*/ 2147483647 w 64"/>
              <a:gd name="T9" fmla="*/ 2147483647 h 112"/>
              <a:gd name="T10" fmla="*/ 2147483647 w 64"/>
              <a:gd name="T11" fmla="*/ 2147483647 h 112"/>
              <a:gd name="T12" fmla="*/ 2147483647 w 64"/>
              <a:gd name="T13" fmla="*/ 2147483647 h 112"/>
              <a:gd name="T14" fmla="*/ 2147483647 w 64"/>
              <a:gd name="T15" fmla="*/ 2147483647 h 112"/>
              <a:gd name="T16" fmla="*/ 2147483647 w 64"/>
              <a:gd name="T17" fmla="*/ 2147483647 h 112"/>
              <a:gd name="T18" fmla="*/ 2147483647 w 64"/>
              <a:gd name="T19" fmla="*/ 2147483647 h 112"/>
              <a:gd name="T20" fmla="*/ 2147483647 w 64"/>
              <a:gd name="T21" fmla="*/ 0 h 112"/>
              <a:gd name="T22" fmla="*/ 2147483647 w 64"/>
              <a:gd name="T23" fmla="*/ 2147483647 h 112"/>
              <a:gd name="T24" fmla="*/ 2147483647 w 64"/>
              <a:gd name="T25" fmla="*/ 2147483647 h 112"/>
              <a:gd name="T26" fmla="*/ 2147483647 w 64"/>
              <a:gd name="T27" fmla="*/ 2147483647 h 112"/>
              <a:gd name="T28" fmla="*/ 2147483647 w 64"/>
              <a:gd name="T29" fmla="*/ 2147483647 h 112"/>
              <a:gd name="T30" fmla="*/ 2147483647 w 64"/>
              <a:gd name="T31" fmla="*/ 2147483647 h 112"/>
              <a:gd name="T32" fmla="*/ 0 w 64"/>
              <a:gd name="T33" fmla="*/ 2147483647 h 112"/>
              <a:gd name="T34" fmla="*/ 2147483647 w 64"/>
              <a:gd name="T35" fmla="*/ 2147483647 h 112"/>
              <a:gd name="T36" fmla="*/ 2147483647 w 64"/>
              <a:gd name="T37" fmla="*/ 2147483647 h 112"/>
              <a:gd name="T38" fmla="*/ 2147483647 w 64"/>
              <a:gd name="T39" fmla="*/ 2147483647 h 112"/>
              <a:gd name="T40" fmla="*/ 2147483647 w 64"/>
              <a:gd name="T41" fmla="*/ 2147483647 h 112"/>
              <a:gd name="T42" fmla="*/ 2147483647 w 64"/>
              <a:gd name="T43" fmla="*/ 2147483647 h 11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64"/>
              <a:gd name="T67" fmla="*/ 0 h 112"/>
              <a:gd name="T68" fmla="*/ 64 w 64"/>
              <a:gd name="T69" fmla="*/ 112 h 112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64" h="112">
                <a:moveTo>
                  <a:pt x="40" y="96"/>
                </a:moveTo>
                <a:lnTo>
                  <a:pt x="56" y="88"/>
                </a:lnTo>
                <a:lnTo>
                  <a:pt x="64" y="88"/>
                </a:lnTo>
                <a:lnTo>
                  <a:pt x="64" y="80"/>
                </a:lnTo>
                <a:lnTo>
                  <a:pt x="56" y="72"/>
                </a:lnTo>
                <a:lnTo>
                  <a:pt x="64" y="56"/>
                </a:lnTo>
                <a:lnTo>
                  <a:pt x="56" y="48"/>
                </a:lnTo>
                <a:lnTo>
                  <a:pt x="56" y="40"/>
                </a:lnTo>
                <a:lnTo>
                  <a:pt x="56" y="32"/>
                </a:lnTo>
                <a:lnTo>
                  <a:pt x="32" y="16"/>
                </a:lnTo>
                <a:lnTo>
                  <a:pt x="24" y="0"/>
                </a:lnTo>
                <a:lnTo>
                  <a:pt x="8" y="8"/>
                </a:lnTo>
                <a:lnTo>
                  <a:pt x="16" y="16"/>
                </a:lnTo>
                <a:lnTo>
                  <a:pt x="16" y="24"/>
                </a:lnTo>
                <a:lnTo>
                  <a:pt x="16" y="40"/>
                </a:lnTo>
                <a:lnTo>
                  <a:pt x="8" y="56"/>
                </a:lnTo>
                <a:lnTo>
                  <a:pt x="0" y="72"/>
                </a:lnTo>
                <a:lnTo>
                  <a:pt x="16" y="88"/>
                </a:lnTo>
                <a:lnTo>
                  <a:pt x="16" y="96"/>
                </a:lnTo>
                <a:lnTo>
                  <a:pt x="24" y="112"/>
                </a:lnTo>
                <a:lnTo>
                  <a:pt x="32" y="104"/>
                </a:lnTo>
                <a:lnTo>
                  <a:pt x="40" y="9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6" name="Freeform 718"/>
          <p:cNvSpPr>
            <a:spLocks/>
          </p:cNvSpPr>
          <p:nvPr/>
        </p:nvSpPr>
        <p:spPr bwMode="auto">
          <a:xfrm>
            <a:off x="4886332" y="2587621"/>
            <a:ext cx="139700" cy="171450"/>
          </a:xfrm>
          <a:custGeom>
            <a:avLst/>
            <a:gdLst>
              <a:gd name="T0" fmla="*/ 2147483647 w 72"/>
              <a:gd name="T1" fmla="*/ 2147483647 h 88"/>
              <a:gd name="T2" fmla="*/ 2147483647 w 72"/>
              <a:gd name="T3" fmla="*/ 2147483647 h 88"/>
              <a:gd name="T4" fmla="*/ 2147483647 w 72"/>
              <a:gd name="T5" fmla="*/ 2147483647 h 88"/>
              <a:gd name="T6" fmla="*/ 2147483647 w 72"/>
              <a:gd name="T7" fmla="*/ 2147483647 h 88"/>
              <a:gd name="T8" fmla="*/ 2147483647 w 72"/>
              <a:gd name="T9" fmla="*/ 2147483647 h 88"/>
              <a:gd name="T10" fmla="*/ 2147483647 w 72"/>
              <a:gd name="T11" fmla="*/ 2147483647 h 88"/>
              <a:gd name="T12" fmla="*/ 2147483647 w 72"/>
              <a:gd name="T13" fmla="*/ 0 h 88"/>
              <a:gd name="T14" fmla="*/ 2147483647 w 72"/>
              <a:gd name="T15" fmla="*/ 2147483647 h 88"/>
              <a:gd name="T16" fmla="*/ 0 w 72"/>
              <a:gd name="T17" fmla="*/ 2147483647 h 88"/>
              <a:gd name="T18" fmla="*/ 0 w 72"/>
              <a:gd name="T19" fmla="*/ 2147483647 h 88"/>
              <a:gd name="T20" fmla="*/ 0 w 72"/>
              <a:gd name="T21" fmla="*/ 2147483647 h 88"/>
              <a:gd name="T22" fmla="*/ 2147483647 w 72"/>
              <a:gd name="T23" fmla="*/ 2147483647 h 88"/>
              <a:gd name="T24" fmla="*/ 2147483647 w 72"/>
              <a:gd name="T25" fmla="*/ 2147483647 h 88"/>
              <a:gd name="T26" fmla="*/ 2147483647 w 72"/>
              <a:gd name="T27" fmla="*/ 2147483647 h 88"/>
              <a:gd name="T28" fmla="*/ 2147483647 w 72"/>
              <a:gd name="T29" fmla="*/ 2147483647 h 88"/>
              <a:gd name="T30" fmla="*/ 2147483647 w 72"/>
              <a:gd name="T31" fmla="*/ 2147483647 h 88"/>
              <a:gd name="T32" fmla="*/ 2147483647 w 72"/>
              <a:gd name="T33" fmla="*/ 2147483647 h 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2"/>
              <a:gd name="T52" fmla="*/ 0 h 88"/>
              <a:gd name="T53" fmla="*/ 72 w 72"/>
              <a:gd name="T54" fmla="*/ 88 h 8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2" h="88">
                <a:moveTo>
                  <a:pt x="72" y="56"/>
                </a:moveTo>
                <a:lnTo>
                  <a:pt x="72" y="40"/>
                </a:lnTo>
                <a:lnTo>
                  <a:pt x="72" y="32"/>
                </a:lnTo>
                <a:lnTo>
                  <a:pt x="64" y="24"/>
                </a:lnTo>
                <a:lnTo>
                  <a:pt x="48" y="16"/>
                </a:lnTo>
                <a:lnTo>
                  <a:pt x="32" y="8"/>
                </a:lnTo>
                <a:lnTo>
                  <a:pt x="32" y="0"/>
                </a:lnTo>
                <a:lnTo>
                  <a:pt x="16" y="8"/>
                </a:lnTo>
                <a:lnTo>
                  <a:pt x="0" y="8"/>
                </a:lnTo>
                <a:lnTo>
                  <a:pt x="0" y="24"/>
                </a:lnTo>
                <a:lnTo>
                  <a:pt x="0" y="32"/>
                </a:lnTo>
                <a:lnTo>
                  <a:pt x="8" y="32"/>
                </a:lnTo>
                <a:lnTo>
                  <a:pt x="24" y="48"/>
                </a:lnTo>
                <a:lnTo>
                  <a:pt x="32" y="72"/>
                </a:lnTo>
                <a:lnTo>
                  <a:pt x="56" y="88"/>
                </a:lnTo>
                <a:lnTo>
                  <a:pt x="64" y="72"/>
                </a:lnTo>
                <a:lnTo>
                  <a:pt x="72" y="5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7" name="Freeform 719"/>
          <p:cNvSpPr>
            <a:spLocks/>
          </p:cNvSpPr>
          <p:nvPr/>
        </p:nvSpPr>
        <p:spPr bwMode="auto">
          <a:xfrm>
            <a:off x="5041907" y="2262186"/>
            <a:ext cx="76200" cy="46037"/>
          </a:xfrm>
          <a:custGeom>
            <a:avLst/>
            <a:gdLst>
              <a:gd name="T0" fmla="*/ 2147483647 w 40"/>
              <a:gd name="T1" fmla="*/ 2147483647 h 24"/>
              <a:gd name="T2" fmla="*/ 2147483647 w 40"/>
              <a:gd name="T3" fmla="*/ 2147483647 h 24"/>
              <a:gd name="T4" fmla="*/ 2147483647 w 40"/>
              <a:gd name="T5" fmla="*/ 2147483647 h 24"/>
              <a:gd name="T6" fmla="*/ 2147483647 w 40"/>
              <a:gd name="T7" fmla="*/ 2147483647 h 24"/>
              <a:gd name="T8" fmla="*/ 2147483647 w 40"/>
              <a:gd name="T9" fmla="*/ 0 h 24"/>
              <a:gd name="T10" fmla="*/ 2147483647 w 40"/>
              <a:gd name="T11" fmla="*/ 0 h 24"/>
              <a:gd name="T12" fmla="*/ 0 w 40"/>
              <a:gd name="T13" fmla="*/ 2147483647 h 24"/>
              <a:gd name="T14" fmla="*/ 0 w 40"/>
              <a:gd name="T15" fmla="*/ 2147483647 h 24"/>
              <a:gd name="T16" fmla="*/ 2147483647 w 40"/>
              <a:gd name="T17" fmla="*/ 2147483647 h 24"/>
              <a:gd name="T18" fmla="*/ 2147483647 w 40"/>
              <a:gd name="T19" fmla="*/ 2147483647 h 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24"/>
              <a:gd name="T32" fmla="*/ 40 w 40"/>
              <a:gd name="T33" fmla="*/ 24 h 2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24">
                <a:moveTo>
                  <a:pt x="32" y="24"/>
                </a:moveTo>
                <a:lnTo>
                  <a:pt x="40" y="16"/>
                </a:lnTo>
                <a:lnTo>
                  <a:pt x="32" y="8"/>
                </a:lnTo>
                <a:lnTo>
                  <a:pt x="24" y="8"/>
                </a:ln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8" y="24"/>
                </a:lnTo>
                <a:lnTo>
                  <a:pt x="32" y="2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8" name="Freeform 720"/>
          <p:cNvSpPr>
            <a:spLocks/>
          </p:cNvSpPr>
          <p:nvPr/>
        </p:nvSpPr>
        <p:spPr bwMode="auto">
          <a:xfrm>
            <a:off x="5103820" y="2697159"/>
            <a:ext cx="169862" cy="139700"/>
          </a:xfrm>
          <a:custGeom>
            <a:avLst/>
            <a:gdLst>
              <a:gd name="T0" fmla="*/ 2147483647 w 88"/>
              <a:gd name="T1" fmla="*/ 0 h 72"/>
              <a:gd name="T2" fmla="*/ 2147483647 w 88"/>
              <a:gd name="T3" fmla="*/ 0 h 72"/>
              <a:gd name="T4" fmla="*/ 0 w 88"/>
              <a:gd name="T5" fmla="*/ 0 h 72"/>
              <a:gd name="T6" fmla="*/ 0 w 88"/>
              <a:gd name="T7" fmla="*/ 2147483647 h 72"/>
              <a:gd name="T8" fmla="*/ 2147483647 w 88"/>
              <a:gd name="T9" fmla="*/ 2147483647 h 72"/>
              <a:gd name="T10" fmla="*/ 0 w 88"/>
              <a:gd name="T11" fmla="*/ 2147483647 h 72"/>
              <a:gd name="T12" fmla="*/ 2147483647 w 88"/>
              <a:gd name="T13" fmla="*/ 2147483647 h 72"/>
              <a:gd name="T14" fmla="*/ 2147483647 w 88"/>
              <a:gd name="T15" fmla="*/ 2147483647 h 72"/>
              <a:gd name="T16" fmla="*/ 2147483647 w 88"/>
              <a:gd name="T17" fmla="*/ 2147483647 h 72"/>
              <a:gd name="T18" fmla="*/ 2147483647 w 88"/>
              <a:gd name="T19" fmla="*/ 2147483647 h 72"/>
              <a:gd name="T20" fmla="*/ 2147483647 w 88"/>
              <a:gd name="T21" fmla="*/ 2147483647 h 72"/>
              <a:gd name="T22" fmla="*/ 2147483647 w 88"/>
              <a:gd name="T23" fmla="*/ 2147483647 h 72"/>
              <a:gd name="T24" fmla="*/ 2147483647 w 88"/>
              <a:gd name="T25" fmla="*/ 2147483647 h 72"/>
              <a:gd name="T26" fmla="*/ 2147483647 w 88"/>
              <a:gd name="T27" fmla="*/ 2147483647 h 72"/>
              <a:gd name="T28" fmla="*/ 2147483647 w 88"/>
              <a:gd name="T29" fmla="*/ 2147483647 h 72"/>
              <a:gd name="T30" fmla="*/ 2147483647 w 88"/>
              <a:gd name="T31" fmla="*/ 2147483647 h 72"/>
              <a:gd name="T32" fmla="*/ 2147483647 w 88"/>
              <a:gd name="T33" fmla="*/ 2147483647 h 72"/>
              <a:gd name="T34" fmla="*/ 2147483647 w 88"/>
              <a:gd name="T35" fmla="*/ 2147483647 h 72"/>
              <a:gd name="T36" fmla="*/ 2147483647 w 88"/>
              <a:gd name="T37" fmla="*/ 2147483647 h 72"/>
              <a:gd name="T38" fmla="*/ 2147483647 w 88"/>
              <a:gd name="T39" fmla="*/ 2147483647 h 72"/>
              <a:gd name="T40" fmla="*/ 2147483647 w 88"/>
              <a:gd name="T41" fmla="*/ 2147483647 h 72"/>
              <a:gd name="T42" fmla="*/ 2147483647 w 88"/>
              <a:gd name="T43" fmla="*/ 2147483647 h 72"/>
              <a:gd name="T44" fmla="*/ 2147483647 w 88"/>
              <a:gd name="T45" fmla="*/ 2147483647 h 72"/>
              <a:gd name="T46" fmla="*/ 2147483647 w 88"/>
              <a:gd name="T47" fmla="*/ 2147483647 h 72"/>
              <a:gd name="T48" fmla="*/ 2147483647 w 88"/>
              <a:gd name="T49" fmla="*/ 0 h 72"/>
              <a:gd name="T50" fmla="*/ 2147483647 w 88"/>
              <a:gd name="T51" fmla="*/ 0 h 7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88"/>
              <a:gd name="T79" fmla="*/ 0 h 72"/>
              <a:gd name="T80" fmla="*/ 88 w 88"/>
              <a:gd name="T81" fmla="*/ 72 h 7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88" h="72">
                <a:moveTo>
                  <a:pt x="32" y="0"/>
                </a:moveTo>
                <a:lnTo>
                  <a:pt x="8" y="0"/>
                </a:lnTo>
                <a:lnTo>
                  <a:pt x="0" y="0"/>
                </a:lnTo>
                <a:lnTo>
                  <a:pt x="0" y="8"/>
                </a:lnTo>
                <a:lnTo>
                  <a:pt x="8" y="16"/>
                </a:lnTo>
                <a:lnTo>
                  <a:pt x="0" y="32"/>
                </a:lnTo>
                <a:lnTo>
                  <a:pt x="8" y="40"/>
                </a:lnTo>
                <a:lnTo>
                  <a:pt x="8" y="48"/>
                </a:lnTo>
                <a:lnTo>
                  <a:pt x="32" y="48"/>
                </a:lnTo>
                <a:lnTo>
                  <a:pt x="48" y="48"/>
                </a:lnTo>
                <a:lnTo>
                  <a:pt x="48" y="40"/>
                </a:lnTo>
                <a:lnTo>
                  <a:pt x="48" y="48"/>
                </a:lnTo>
                <a:lnTo>
                  <a:pt x="48" y="56"/>
                </a:lnTo>
                <a:lnTo>
                  <a:pt x="40" y="56"/>
                </a:lnTo>
                <a:lnTo>
                  <a:pt x="48" y="72"/>
                </a:lnTo>
                <a:lnTo>
                  <a:pt x="64" y="64"/>
                </a:lnTo>
                <a:lnTo>
                  <a:pt x="80" y="64"/>
                </a:lnTo>
                <a:lnTo>
                  <a:pt x="88" y="48"/>
                </a:lnTo>
                <a:lnTo>
                  <a:pt x="64" y="40"/>
                </a:lnTo>
                <a:lnTo>
                  <a:pt x="64" y="24"/>
                </a:lnTo>
                <a:lnTo>
                  <a:pt x="80" y="8"/>
                </a:lnTo>
                <a:lnTo>
                  <a:pt x="56" y="0"/>
                </a:lnTo>
                <a:lnTo>
                  <a:pt x="32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9" name="Freeform 721"/>
          <p:cNvSpPr>
            <a:spLocks/>
          </p:cNvSpPr>
          <p:nvPr/>
        </p:nvSpPr>
        <p:spPr bwMode="auto">
          <a:xfrm>
            <a:off x="5041907" y="2262186"/>
            <a:ext cx="76200" cy="46037"/>
          </a:xfrm>
          <a:custGeom>
            <a:avLst/>
            <a:gdLst>
              <a:gd name="T0" fmla="*/ 2147483647 w 40"/>
              <a:gd name="T1" fmla="*/ 2147483647 h 24"/>
              <a:gd name="T2" fmla="*/ 2147483647 w 40"/>
              <a:gd name="T3" fmla="*/ 2147483647 h 24"/>
              <a:gd name="T4" fmla="*/ 2147483647 w 40"/>
              <a:gd name="T5" fmla="*/ 2147483647 h 24"/>
              <a:gd name="T6" fmla="*/ 2147483647 w 40"/>
              <a:gd name="T7" fmla="*/ 2147483647 h 24"/>
              <a:gd name="T8" fmla="*/ 2147483647 w 40"/>
              <a:gd name="T9" fmla="*/ 0 h 24"/>
              <a:gd name="T10" fmla="*/ 2147483647 w 40"/>
              <a:gd name="T11" fmla="*/ 0 h 24"/>
              <a:gd name="T12" fmla="*/ 0 w 40"/>
              <a:gd name="T13" fmla="*/ 2147483647 h 24"/>
              <a:gd name="T14" fmla="*/ 0 w 40"/>
              <a:gd name="T15" fmla="*/ 2147483647 h 24"/>
              <a:gd name="T16" fmla="*/ 2147483647 w 40"/>
              <a:gd name="T17" fmla="*/ 2147483647 h 24"/>
              <a:gd name="T18" fmla="*/ 2147483647 w 40"/>
              <a:gd name="T19" fmla="*/ 2147483647 h 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24"/>
              <a:gd name="T32" fmla="*/ 40 w 40"/>
              <a:gd name="T33" fmla="*/ 24 h 2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24">
                <a:moveTo>
                  <a:pt x="32" y="24"/>
                </a:moveTo>
                <a:lnTo>
                  <a:pt x="40" y="16"/>
                </a:lnTo>
                <a:lnTo>
                  <a:pt x="32" y="8"/>
                </a:lnTo>
                <a:lnTo>
                  <a:pt x="24" y="8"/>
                </a:ln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8" y="24"/>
                </a:lnTo>
                <a:lnTo>
                  <a:pt x="32" y="2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0" name="Freeform 722"/>
          <p:cNvSpPr>
            <a:spLocks/>
          </p:cNvSpPr>
          <p:nvPr/>
        </p:nvSpPr>
        <p:spPr bwMode="auto">
          <a:xfrm>
            <a:off x="4900620" y="2292346"/>
            <a:ext cx="233362" cy="217488"/>
          </a:xfrm>
          <a:custGeom>
            <a:avLst/>
            <a:gdLst>
              <a:gd name="T0" fmla="*/ 0 w 120"/>
              <a:gd name="T1" fmla="*/ 2147483647 h 112"/>
              <a:gd name="T2" fmla="*/ 0 w 120"/>
              <a:gd name="T3" fmla="*/ 2147483647 h 112"/>
              <a:gd name="T4" fmla="*/ 0 w 120"/>
              <a:gd name="T5" fmla="*/ 2147483647 h 112"/>
              <a:gd name="T6" fmla="*/ 2147483647 w 120"/>
              <a:gd name="T7" fmla="*/ 2147483647 h 112"/>
              <a:gd name="T8" fmla="*/ 2147483647 w 120"/>
              <a:gd name="T9" fmla="*/ 2147483647 h 112"/>
              <a:gd name="T10" fmla="*/ 2147483647 w 120"/>
              <a:gd name="T11" fmla="*/ 2147483647 h 112"/>
              <a:gd name="T12" fmla="*/ 2147483647 w 120"/>
              <a:gd name="T13" fmla="*/ 2147483647 h 112"/>
              <a:gd name="T14" fmla="*/ 2147483647 w 120"/>
              <a:gd name="T15" fmla="*/ 2147483647 h 112"/>
              <a:gd name="T16" fmla="*/ 2147483647 w 120"/>
              <a:gd name="T17" fmla="*/ 2147483647 h 112"/>
              <a:gd name="T18" fmla="*/ 2147483647 w 120"/>
              <a:gd name="T19" fmla="*/ 2147483647 h 112"/>
              <a:gd name="T20" fmla="*/ 2147483647 w 120"/>
              <a:gd name="T21" fmla="*/ 2147483647 h 112"/>
              <a:gd name="T22" fmla="*/ 2147483647 w 120"/>
              <a:gd name="T23" fmla="*/ 2147483647 h 112"/>
              <a:gd name="T24" fmla="*/ 2147483647 w 120"/>
              <a:gd name="T25" fmla="*/ 2147483647 h 112"/>
              <a:gd name="T26" fmla="*/ 2147483647 w 120"/>
              <a:gd name="T27" fmla="*/ 2147483647 h 112"/>
              <a:gd name="T28" fmla="*/ 2147483647 w 120"/>
              <a:gd name="T29" fmla="*/ 2147483647 h 112"/>
              <a:gd name="T30" fmla="*/ 2147483647 w 120"/>
              <a:gd name="T31" fmla="*/ 2147483647 h 112"/>
              <a:gd name="T32" fmla="*/ 2147483647 w 120"/>
              <a:gd name="T33" fmla="*/ 2147483647 h 112"/>
              <a:gd name="T34" fmla="*/ 2147483647 w 120"/>
              <a:gd name="T35" fmla="*/ 2147483647 h 112"/>
              <a:gd name="T36" fmla="*/ 2147483647 w 120"/>
              <a:gd name="T37" fmla="*/ 2147483647 h 112"/>
              <a:gd name="T38" fmla="*/ 2147483647 w 120"/>
              <a:gd name="T39" fmla="*/ 2147483647 h 112"/>
              <a:gd name="T40" fmla="*/ 2147483647 w 120"/>
              <a:gd name="T41" fmla="*/ 2147483647 h 112"/>
              <a:gd name="T42" fmla="*/ 2147483647 w 120"/>
              <a:gd name="T43" fmla="*/ 2147483647 h 112"/>
              <a:gd name="T44" fmla="*/ 2147483647 w 120"/>
              <a:gd name="T45" fmla="*/ 0 h 112"/>
              <a:gd name="T46" fmla="*/ 2147483647 w 120"/>
              <a:gd name="T47" fmla="*/ 0 h 112"/>
              <a:gd name="T48" fmla="*/ 2147483647 w 120"/>
              <a:gd name="T49" fmla="*/ 0 h 112"/>
              <a:gd name="T50" fmla="*/ 2147483647 w 120"/>
              <a:gd name="T51" fmla="*/ 2147483647 h 112"/>
              <a:gd name="T52" fmla="*/ 0 w 120"/>
              <a:gd name="T53" fmla="*/ 2147483647 h 112"/>
              <a:gd name="T54" fmla="*/ 0 w 120"/>
              <a:gd name="T55" fmla="*/ 2147483647 h 112"/>
              <a:gd name="T56" fmla="*/ 0 w 120"/>
              <a:gd name="T57" fmla="*/ 2147483647 h 11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0"/>
              <a:gd name="T88" fmla="*/ 0 h 112"/>
              <a:gd name="T89" fmla="*/ 120 w 120"/>
              <a:gd name="T90" fmla="*/ 112 h 112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0" h="112">
                <a:moveTo>
                  <a:pt x="0" y="32"/>
                </a:moveTo>
                <a:lnTo>
                  <a:pt x="0" y="40"/>
                </a:lnTo>
                <a:lnTo>
                  <a:pt x="0" y="48"/>
                </a:lnTo>
                <a:lnTo>
                  <a:pt x="8" y="64"/>
                </a:lnTo>
                <a:lnTo>
                  <a:pt x="8" y="80"/>
                </a:lnTo>
                <a:lnTo>
                  <a:pt x="24" y="88"/>
                </a:lnTo>
                <a:lnTo>
                  <a:pt x="40" y="96"/>
                </a:lnTo>
                <a:lnTo>
                  <a:pt x="56" y="104"/>
                </a:lnTo>
                <a:lnTo>
                  <a:pt x="72" y="112"/>
                </a:lnTo>
                <a:lnTo>
                  <a:pt x="88" y="112"/>
                </a:lnTo>
                <a:lnTo>
                  <a:pt x="96" y="112"/>
                </a:lnTo>
                <a:lnTo>
                  <a:pt x="104" y="112"/>
                </a:lnTo>
                <a:lnTo>
                  <a:pt x="112" y="88"/>
                </a:lnTo>
                <a:lnTo>
                  <a:pt x="120" y="80"/>
                </a:lnTo>
                <a:lnTo>
                  <a:pt x="120" y="64"/>
                </a:lnTo>
                <a:lnTo>
                  <a:pt x="120" y="56"/>
                </a:lnTo>
                <a:lnTo>
                  <a:pt x="112" y="48"/>
                </a:lnTo>
                <a:lnTo>
                  <a:pt x="120" y="40"/>
                </a:lnTo>
                <a:lnTo>
                  <a:pt x="120" y="24"/>
                </a:lnTo>
                <a:lnTo>
                  <a:pt x="112" y="8"/>
                </a:lnTo>
                <a:lnTo>
                  <a:pt x="104" y="8"/>
                </a:lnTo>
                <a:lnTo>
                  <a:pt x="80" y="8"/>
                </a:lnTo>
                <a:lnTo>
                  <a:pt x="72" y="0"/>
                </a:lnTo>
                <a:lnTo>
                  <a:pt x="56" y="0"/>
                </a:lnTo>
                <a:lnTo>
                  <a:pt x="48" y="0"/>
                </a:lnTo>
                <a:lnTo>
                  <a:pt x="16" y="8"/>
                </a:lnTo>
                <a:lnTo>
                  <a:pt x="0" y="16"/>
                </a:lnTo>
                <a:lnTo>
                  <a:pt x="0" y="24"/>
                </a:lnTo>
                <a:lnTo>
                  <a:pt x="0" y="32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1" name="Freeform 723"/>
          <p:cNvSpPr>
            <a:spLocks/>
          </p:cNvSpPr>
          <p:nvPr/>
        </p:nvSpPr>
        <p:spPr bwMode="auto">
          <a:xfrm>
            <a:off x="4699007" y="2571746"/>
            <a:ext cx="109538" cy="63500"/>
          </a:xfrm>
          <a:custGeom>
            <a:avLst/>
            <a:gdLst>
              <a:gd name="T0" fmla="*/ 2147483647 w 56"/>
              <a:gd name="T1" fmla="*/ 2147483647 h 32"/>
              <a:gd name="T2" fmla="*/ 2147483647 w 56"/>
              <a:gd name="T3" fmla="*/ 0 h 32"/>
              <a:gd name="T4" fmla="*/ 2147483647 w 56"/>
              <a:gd name="T5" fmla="*/ 0 h 32"/>
              <a:gd name="T6" fmla="*/ 2147483647 w 56"/>
              <a:gd name="T7" fmla="*/ 0 h 32"/>
              <a:gd name="T8" fmla="*/ 2147483647 w 56"/>
              <a:gd name="T9" fmla="*/ 0 h 32"/>
              <a:gd name="T10" fmla="*/ 0 w 56"/>
              <a:gd name="T11" fmla="*/ 2147483647 h 32"/>
              <a:gd name="T12" fmla="*/ 0 w 56"/>
              <a:gd name="T13" fmla="*/ 2147483647 h 32"/>
              <a:gd name="T14" fmla="*/ 2147483647 w 56"/>
              <a:gd name="T15" fmla="*/ 2147483647 h 32"/>
              <a:gd name="T16" fmla="*/ 2147483647 w 56"/>
              <a:gd name="T17" fmla="*/ 2147483647 h 32"/>
              <a:gd name="T18" fmla="*/ 2147483647 w 56"/>
              <a:gd name="T19" fmla="*/ 2147483647 h 32"/>
              <a:gd name="T20" fmla="*/ 2147483647 w 56"/>
              <a:gd name="T21" fmla="*/ 2147483647 h 32"/>
              <a:gd name="T22" fmla="*/ 2147483647 w 56"/>
              <a:gd name="T23" fmla="*/ 2147483647 h 32"/>
              <a:gd name="T24" fmla="*/ 2147483647 w 56"/>
              <a:gd name="T25" fmla="*/ 2147483647 h 3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6"/>
              <a:gd name="T40" fmla="*/ 0 h 32"/>
              <a:gd name="T41" fmla="*/ 56 w 56"/>
              <a:gd name="T42" fmla="*/ 32 h 3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6" h="32">
                <a:moveTo>
                  <a:pt x="48" y="8"/>
                </a:moveTo>
                <a:lnTo>
                  <a:pt x="40" y="0"/>
                </a:lnTo>
                <a:lnTo>
                  <a:pt x="32" y="0"/>
                </a:lnTo>
                <a:lnTo>
                  <a:pt x="24" y="0"/>
                </a:lnTo>
                <a:lnTo>
                  <a:pt x="16" y="0"/>
                </a:lnTo>
                <a:lnTo>
                  <a:pt x="0" y="16"/>
                </a:lnTo>
                <a:lnTo>
                  <a:pt x="0" y="24"/>
                </a:lnTo>
                <a:lnTo>
                  <a:pt x="8" y="24"/>
                </a:lnTo>
                <a:lnTo>
                  <a:pt x="16" y="32"/>
                </a:lnTo>
                <a:lnTo>
                  <a:pt x="32" y="24"/>
                </a:lnTo>
                <a:lnTo>
                  <a:pt x="48" y="24"/>
                </a:lnTo>
                <a:lnTo>
                  <a:pt x="56" y="16"/>
                </a:lnTo>
                <a:lnTo>
                  <a:pt x="48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2" name="Freeform 724"/>
          <p:cNvSpPr>
            <a:spLocks/>
          </p:cNvSpPr>
          <p:nvPr/>
        </p:nvSpPr>
        <p:spPr bwMode="auto">
          <a:xfrm>
            <a:off x="4746632" y="2168523"/>
            <a:ext cx="76200" cy="123825"/>
          </a:xfrm>
          <a:custGeom>
            <a:avLst/>
            <a:gdLst>
              <a:gd name="T0" fmla="*/ 2147483647 w 40"/>
              <a:gd name="T1" fmla="*/ 2147483647 h 64"/>
              <a:gd name="T2" fmla="*/ 2147483647 w 40"/>
              <a:gd name="T3" fmla="*/ 2147483647 h 64"/>
              <a:gd name="T4" fmla="*/ 2147483647 w 40"/>
              <a:gd name="T5" fmla="*/ 2147483647 h 64"/>
              <a:gd name="T6" fmla="*/ 2147483647 w 40"/>
              <a:gd name="T7" fmla="*/ 2147483647 h 64"/>
              <a:gd name="T8" fmla="*/ 2147483647 w 40"/>
              <a:gd name="T9" fmla="*/ 2147483647 h 64"/>
              <a:gd name="T10" fmla="*/ 2147483647 w 40"/>
              <a:gd name="T11" fmla="*/ 2147483647 h 64"/>
              <a:gd name="T12" fmla="*/ 2147483647 w 40"/>
              <a:gd name="T13" fmla="*/ 2147483647 h 64"/>
              <a:gd name="T14" fmla="*/ 2147483647 w 40"/>
              <a:gd name="T15" fmla="*/ 0 h 64"/>
              <a:gd name="T16" fmla="*/ 2147483647 w 40"/>
              <a:gd name="T17" fmla="*/ 2147483647 h 64"/>
              <a:gd name="T18" fmla="*/ 2147483647 w 40"/>
              <a:gd name="T19" fmla="*/ 2147483647 h 64"/>
              <a:gd name="T20" fmla="*/ 0 w 40"/>
              <a:gd name="T21" fmla="*/ 2147483647 h 64"/>
              <a:gd name="T22" fmla="*/ 0 w 40"/>
              <a:gd name="T23" fmla="*/ 2147483647 h 64"/>
              <a:gd name="T24" fmla="*/ 2147483647 w 40"/>
              <a:gd name="T25" fmla="*/ 2147483647 h 64"/>
              <a:gd name="T26" fmla="*/ 2147483647 w 40"/>
              <a:gd name="T27" fmla="*/ 2147483647 h 64"/>
              <a:gd name="T28" fmla="*/ 2147483647 w 40"/>
              <a:gd name="T29" fmla="*/ 2147483647 h 64"/>
              <a:gd name="T30" fmla="*/ 2147483647 w 40"/>
              <a:gd name="T31" fmla="*/ 2147483647 h 6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0"/>
              <a:gd name="T49" fmla="*/ 0 h 64"/>
              <a:gd name="T50" fmla="*/ 40 w 40"/>
              <a:gd name="T51" fmla="*/ 64 h 6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0" h="64">
                <a:moveTo>
                  <a:pt x="24" y="64"/>
                </a:moveTo>
                <a:lnTo>
                  <a:pt x="24" y="48"/>
                </a:lnTo>
                <a:lnTo>
                  <a:pt x="24" y="32"/>
                </a:lnTo>
                <a:lnTo>
                  <a:pt x="32" y="32"/>
                </a:lnTo>
                <a:lnTo>
                  <a:pt x="40" y="24"/>
                </a:lnTo>
                <a:lnTo>
                  <a:pt x="32" y="24"/>
                </a:lnTo>
                <a:lnTo>
                  <a:pt x="32" y="16"/>
                </a:lnTo>
                <a:lnTo>
                  <a:pt x="32" y="0"/>
                </a:lnTo>
                <a:lnTo>
                  <a:pt x="16" y="8"/>
                </a:lnTo>
                <a:lnTo>
                  <a:pt x="8" y="8"/>
                </a:lnTo>
                <a:lnTo>
                  <a:pt x="0" y="24"/>
                </a:lnTo>
                <a:lnTo>
                  <a:pt x="0" y="40"/>
                </a:lnTo>
                <a:lnTo>
                  <a:pt x="8" y="48"/>
                </a:lnTo>
                <a:lnTo>
                  <a:pt x="16" y="64"/>
                </a:lnTo>
                <a:lnTo>
                  <a:pt x="16" y="56"/>
                </a:lnTo>
                <a:lnTo>
                  <a:pt x="24" y="6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3" name="Freeform 725"/>
          <p:cNvSpPr>
            <a:spLocks/>
          </p:cNvSpPr>
          <p:nvPr/>
        </p:nvSpPr>
        <p:spPr bwMode="auto">
          <a:xfrm>
            <a:off x="4619633" y="2416171"/>
            <a:ext cx="79375" cy="77788"/>
          </a:xfrm>
          <a:custGeom>
            <a:avLst/>
            <a:gdLst>
              <a:gd name="T0" fmla="*/ 2147483647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2147483647 h 40"/>
              <a:gd name="T10" fmla="*/ 2147483647 w 41"/>
              <a:gd name="T11" fmla="*/ 2147483647 h 40"/>
              <a:gd name="T12" fmla="*/ 2147483647 w 41"/>
              <a:gd name="T13" fmla="*/ 2147483647 h 40"/>
              <a:gd name="T14" fmla="*/ 2147483647 w 41"/>
              <a:gd name="T15" fmla="*/ 2147483647 h 40"/>
              <a:gd name="T16" fmla="*/ 2147483647 w 41"/>
              <a:gd name="T17" fmla="*/ 2147483647 h 40"/>
              <a:gd name="T18" fmla="*/ 2147483647 w 41"/>
              <a:gd name="T19" fmla="*/ 2147483647 h 40"/>
              <a:gd name="T20" fmla="*/ 2147483647 w 41"/>
              <a:gd name="T21" fmla="*/ 2147483647 h 40"/>
              <a:gd name="T22" fmla="*/ 2147483647 w 41"/>
              <a:gd name="T23" fmla="*/ 0 h 40"/>
              <a:gd name="T24" fmla="*/ 0 w 41"/>
              <a:gd name="T25" fmla="*/ 2147483647 h 40"/>
              <a:gd name="T26" fmla="*/ 0 w 41"/>
              <a:gd name="T27" fmla="*/ 2147483647 h 40"/>
              <a:gd name="T28" fmla="*/ 2147483647 w 41"/>
              <a:gd name="T29" fmla="*/ 2147483647 h 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1"/>
              <a:gd name="T46" fmla="*/ 0 h 40"/>
              <a:gd name="T47" fmla="*/ 41 w 41"/>
              <a:gd name="T48" fmla="*/ 40 h 4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1" h="40">
                <a:moveTo>
                  <a:pt x="8" y="24"/>
                </a:moveTo>
                <a:lnTo>
                  <a:pt x="16" y="32"/>
                </a:lnTo>
                <a:lnTo>
                  <a:pt x="24" y="32"/>
                </a:lnTo>
                <a:lnTo>
                  <a:pt x="32" y="40"/>
                </a:lnTo>
                <a:lnTo>
                  <a:pt x="41" y="32"/>
                </a:lnTo>
                <a:lnTo>
                  <a:pt x="41" y="24"/>
                </a:lnTo>
                <a:lnTo>
                  <a:pt x="41" y="16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4" name="Freeform 726"/>
          <p:cNvSpPr>
            <a:spLocks/>
          </p:cNvSpPr>
          <p:nvPr/>
        </p:nvSpPr>
        <p:spPr bwMode="auto">
          <a:xfrm>
            <a:off x="4699007" y="2571746"/>
            <a:ext cx="109538" cy="63500"/>
          </a:xfrm>
          <a:custGeom>
            <a:avLst/>
            <a:gdLst>
              <a:gd name="T0" fmla="*/ 2147483647 w 56"/>
              <a:gd name="T1" fmla="*/ 2147483647 h 32"/>
              <a:gd name="T2" fmla="*/ 2147483647 w 56"/>
              <a:gd name="T3" fmla="*/ 0 h 32"/>
              <a:gd name="T4" fmla="*/ 2147483647 w 56"/>
              <a:gd name="T5" fmla="*/ 0 h 32"/>
              <a:gd name="T6" fmla="*/ 2147483647 w 56"/>
              <a:gd name="T7" fmla="*/ 0 h 32"/>
              <a:gd name="T8" fmla="*/ 2147483647 w 56"/>
              <a:gd name="T9" fmla="*/ 0 h 32"/>
              <a:gd name="T10" fmla="*/ 2147483647 w 56"/>
              <a:gd name="T11" fmla="*/ 0 h 32"/>
              <a:gd name="T12" fmla="*/ 2147483647 w 56"/>
              <a:gd name="T13" fmla="*/ 0 h 32"/>
              <a:gd name="T14" fmla="*/ 0 w 56"/>
              <a:gd name="T15" fmla="*/ 2147483647 h 32"/>
              <a:gd name="T16" fmla="*/ 0 w 56"/>
              <a:gd name="T17" fmla="*/ 2147483647 h 32"/>
              <a:gd name="T18" fmla="*/ 2147483647 w 56"/>
              <a:gd name="T19" fmla="*/ 2147483647 h 32"/>
              <a:gd name="T20" fmla="*/ 2147483647 w 56"/>
              <a:gd name="T21" fmla="*/ 2147483647 h 32"/>
              <a:gd name="T22" fmla="*/ 2147483647 w 56"/>
              <a:gd name="T23" fmla="*/ 2147483647 h 32"/>
              <a:gd name="T24" fmla="*/ 2147483647 w 56"/>
              <a:gd name="T25" fmla="*/ 2147483647 h 32"/>
              <a:gd name="T26" fmla="*/ 2147483647 w 56"/>
              <a:gd name="T27" fmla="*/ 2147483647 h 32"/>
              <a:gd name="T28" fmla="*/ 2147483647 w 56"/>
              <a:gd name="T29" fmla="*/ 2147483647 h 32"/>
              <a:gd name="T30" fmla="*/ 2147483647 w 56"/>
              <a:gd name="T31" fmla="*/ 2147483647 h 32"/>
              <a:gd name="T32" fmla="*/ 2147483647 w 56"/>
              <a:gd name="T33" fmla="*/ 2147483647 h 32"/>
              <a:gd name="T34" fmla="*/ 2147483647 w 56"/>
              <a:gd name="T35" fmla="*/ 2147483647 h 32"/>
              <a:gd name="T36" fmla="*/ 2147483647 w 56"/>
              <a:gd name="T37" fmla="*/ 2147483647 h 32"/>
              <a:gd name="T38" fmla="*/ 2147483647 w 56"/>
              <a:gd name="T39" fmla="*/ 2147483647 h 3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56"/>
              <a:gd name="T61" fmla="*/ 0 h 32"/>
              <a:gd name="T62" fmla="*/ 56 w 56"/>
              <a:gd name="T63" fmla="*/ 32 h 3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56" h="32">
                <a:moveTo>
                  <a:pt x="48" y="8"/>
                </a:moveTo>
                <a:lnTo>
                  <a:pt x="40" y="0"/>
                </a:lnTo>
                <a:lnTo>
                  <a:pt x="32" y="0"/>
                </a:lnTo>
                <a:lnTo>
                  <a:pt x="24" y="0"/>
                </a:lnTo>
                <a:lnTo>
                  <a:pt x="16" y="0"/>
                </a:lnTo>
                <a:lnTo>
                  <a:pt x="0" y="16"/>
                </a:lnTo>
                <a:lnTo>
                  <a:pt x="0" y="24"/>
                </a:lnTo>
                <a:lnTo>
                  <a:pt x="8" y="24"/>
                </a:lnTo>
                <a:lnTo>
                  <a:pt x="16" y="32"/>
                </a:lnTo>
                <a:lnTo>
                  <a:pt x="32" y="24"/>
                </a:lnTo>
                <a:lnTo>
                  <a:pt x="48" y="24"/>
                </a:lnTo>
                <a:lnTo>
                  <a:pt x="56" y="16"/>
                </a:lnTo>
                <a:lnTo>
                  <a:pt x="48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5" name="Freeform 727"/>
          <p:cNvSpPr>
            <a:spLocks/>
          </p:cNvSpPr>
          <p:nvPr/>
        </p:nvSpPr>
        <p:spPr bwMode="auto">
          <a:xfrm>
            <a:off x="4619633" y="2416171"/>
            <a:ext cx="79375" cy="77788"/>
          </a:xfrm>
          <a:custGeom>
            <a:avLst/>
            <a:gdLst>
              <a:gd name="T0" fmla="*/ 2147483647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2147483647 h 40"/>
              <a:gd name="T10" fmla="*/ 2147483647 w 41"/>
              <a:gd name="T11" fmla="*/ 2147483647 h 40"/>
              <a:gd name="T12" fmla="*/ 2147483647 w 41"/>
              <a:gd name="T13" fmla="*/ 2147483647 h 40"/>
              <a:gd name="T14" fmla="*/ 2147483647 w 41"/>
              <a:gd name="T15" fmla="*/ 2147483647 h 40"/>
              <a:gd name="T16" fmla="*/ 2147483647 w 41"/>
              <a:gd name="T17" fmla="*/ 2147483647 h 40"/>
              <a:gd name="T18" fmla="*/ 2147483647 w 41"/>
              <a:gd name="T19" fmla="*/ 2147483647 h 40"/>
              <a:gd name="T20" fmla="*/ 2147483647 w 41"/>
              <a:gd name="T21" fmla="*/ 2147483647 h 40"/>
              <a:gd name="T22" fmla="*/ 2147483647 w 41"/>
              <a:gd name="T23" fmla="*/ 2147483647 h 40"/>
              <a:gd name="T24" fmla="*/ 2147483647 w 41"/>
              <a:gd name="T25" fmla="*/ 2147483647 h 40"/>
              <a:gd name="T26" fmla="*/ 2147483647 w 41"/>
              <a:gd name="T27" fmla="*/ 0 h 40"/>
              <a:gd name="T28" fmla="*/ 0 w 41"/>
              <a:gd name="T29" fmla="*/ 2147483647 h 40"/>
              <a:gd name="T30" fmla="*/ 0 w 41"/>
              <a:gd name="T31" fmla="*/ 2147483647 h 40"/>
              <a:gd name="T32" fmla="*/ 0 w 41"/>
              <a:gd name="T33" fmla="*/ 2147483647 h 40"/>
              <a:gd name="T34" fmla="*/ 2147483647 w 41"/>
              <a:gd name="T35" fmla="*/ 2147483647 h 4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1"/>
              <a:gd name="T55" fmla="*/ 0 h 40"/>
              <a:gd name="T56" fmla="*/ 41 w 41"/>
              <a:gd name="T57" fmla="*/ 40 h 4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1" h="40">
                <a:moveTo>
                  <a:pt x="8" y="24"/>
                </a:moveTo>
                <a:lnTo>
                  <a:pt x="16" y="32"/>
                </a:lnTo>
                <a:lnTo>
                  <a:pt x="24" y="32"/>
                </a:lnTo>
                <a:lnTo>
                  <a:pt x="32" y="40"/>
                </a:lnTo>
                <a:lnTo>
                  <a:pt x="41" y="32"/>
                </a:lnTo>
                <a:lnTo>
                  <a:pt x="41" y="24"/>
                </a:lnTo>
                <a:lnTo>
                  <a:pt x="41" y="16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6" name="Freeform 728"/>
          <p:cNvSpPr>
            <a:spLocks/>
          </p:cNvSpPr>
          <p:nvPr/>
        </p:nvSpPr>
        <p:spPr bwMode="auto">
          <a:xfrm>
            <a:off x="4557720" y="3301998"/>
            <a:ext cx="390525" cy="295275"/>
          </a:xfrm>
          <a:custGeom>
            <a:avLst/>
            <a:gdLst>
              <a:gd name="T0" fmla="*/ 2147483647 w 201"/>
              <a:gd name="T1" fmla="*/ 2147483647 h 152"/>
              <a:gd name="T2" fmla="*/ 2147483647 w 201"/>
              <a:gd name="T3" fmla="*/ 2147483647 h 152"/>
              <a:gd name="T4" fmla="*/ 2147483647 w 201"/>
              <a:gd name="T5" fmla="*/ 2147483647 h 152"/>
              <a:gd name="T6" fmla="*/ 2147483647 w 201"/>
              <a:gd name="T7" fmla="*/ 2147483647 h 152"/>
              <a:gd name="T8" fmla="*/ 2147483647 w 201"/>
              <a:gd name="T9" fmla="*/ 2147483647 h 152"/>
              <a:gd name="T10" fmla="*/ 2147483647 w 201"/>
              <a:gd name="T11" fmla="*/ 2147483647 h 152"/>
              <a:gd name="T12" fmla="*/ 2147483647 w 201"/>
              <a:gd name="T13" fmla="*/ 2147483647 h 152"/>
              <a:gd name="T14" fmla="*/ 2147483647 w 201"/>
              <a:gd name="T15" fmla="*/ 2147483647 h 152"/>
              <a:gd name="T16" fmla="*/ 2147483647 w 201"/>
              <a:gd name="T17" fmla="*/ 2147483647 h 152"/>
              <a:gd name="T18" fmla="*/ 2147483647 w 201"/>
              <a:gd name="T19" fmla="*/ 2147483647 h 152"/>
              <a:gd name="T20" fmla="*/ 2147483647 w 201"/>
              <a:gd name="T21" fmla="*/ 2147483647 h 152"/>
              <a:gd name="T22" fmla="*/ 2147483647 w 201"/>
              <a:gd name="T23" fmla="*/ 2147483647 h 152"/>
              <a:gd name="T24" fmla="*/ 2147483647 w 201"/>
              <a:gd name="T25" fmla="*/ 2147483647 h 152"/>
              <a:gd name="T26" fmla="*/ 2147483647 w 201"/>
              <a:gd name="T27" fmla="*/ 0 h 152"/>
              <a:gd name="T28" fmla="*/ 2147483647 w 201"/>
              <a:gd name="T29" fmla="*/ 2147483647 h 152"/>
              <a:gd name="T30" fmla="*/ 2147483647 w 201"/>
              <a:gd name="T31" fmla="*/ 2147483647 h 152"/>
              <a:gd name="T32" fmla="*/ 2147483647 w 201"/>
              <a:gd name="T33" fmla="*/ 2147483647 h 152"/>
              <a:gd name="T34" fmla="*/ 2147483647 w 201"/>
              <a:gd name="T35" fmla="*/ 2147483647 h 152"/>
              <a:gd name="T36" fmla="*/ 2147483647 w 201"/>
              <a:gd name="T37" fmla="*/ 2147483647 h 152"/>
              <a:gd name="T38" fmla="*/ 0 w 201"/>
              <a:gd name="T39" fmla="*/ 2147483647 h 152"/>
              <a:gd name="T40" fmla="*/ 2147483647 w 201"/>
              <a:gd name="T41" fmla="*/ 2147483647 h 152"/>
              <a:gd name="T42" fmla="*/ 2147483647 w 201"/>
              <a:gd name="T43" fmla="*/ 2147483647 h 152"/>
              <a:gd name="T44" fmla="*/ 2147483647 w 201"/>
              <a:gd name="T45" fmla="*/ 2147483647 h 152"/>
              <a:gd name="T46" fmla="*/ 2147483647 w 201"/>
              <a:gd name="T47" fmla="*/ 2147483647 h 15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01"/>
              <a:gd name="T73" fmla="*/ 0 h 152"/>
              <a:gd name="T74" fmla="*/ 201 w 201"/>
              <a:gd name="T75" fmla="*/ 152 h 15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01" h="152">
                <a:moveTo>
                  <a:pt x="40" y="152"/>
                </a:moveTo>
                <a:lnTo>
                  <a:pt x="48" y="136"/>
                </a:lnTo>
                <a:lnTo>
                  <a:pt x="64" y="136"/>
                </a:lnTo>
                <a:lnTo>
                  <a:pt x="89" y="144"/>
                </a:lnTo>
                <a:lnTo>
                  <a:pt x="105" y="136"/>
                </a:lnTo>
                <a:lnTo>
                  <a:pt x="129" y="136"/>
                </a:lnTo>
                <a:lnTo>
                  <a:pt x="153" y="136"/>
                </a:lnTo>
                <a:lnTo>
                  <a:pt x="169" y="120"/>
                </a:lnTo>
                <a:lnTo>
                  <a:pt x="193" y="96"/>
                </a:lnTo>
                <a:lnTo>
                  <a:pt x="201" y="48"/>
                </a:lnTo>
                <a:lnTo>
                  <a:pt x="193" y="40"/>
                </a:lnTo>
                <a:lnTo>
                  <a:pt x="185" y="16"/>
                </a:lnTo>
                <a:lnTo>
                  <a:pt x="177" y="8"/>
                </a:lnTo>
                <a:lnTo>
                  <a:pt x="145" y="0"/>
                </a:lnTo>
                <a:lnTo>
                  <a:pt x="73" y="48"/>
                </a:lnTo>
                <a:lnTo>
                  <a:pt x="48" y="64"/>
                </a:lnTo>
                <a:lnTo>
                  <a:pt x="48" y="96"/>
                </a:lnTo>
                <a:lnTo>
                  <a:pt x="40" y="112"/>
                </a:lnTo>
                <a:lnTo>
                  <a:pt x="16" y="112"/>
                </a:lnTo>
                <a:lnTo>
                  <a:pt x="0" y="112"/>
                </a:lnTo>
                <a:lnTo>
                  <a:pt x="8" y="128"/>
                </a:lnTo>
                <a:lnTo>
                  <a:pt x="24" y="144"/>
                </a:lnTo>
                <a:lnTo>
                  <a:pt x="32" y="144"/>
                </a:lnTo>
                <a:lnTo>
                  <a:pt x="40" y="1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7" name="Freeform 729"/>
          <p:cNvSpPr>
            <a:spLocks/>
          </p:cNvSpPr>
          <p:nvPr/>
        </p:nvSpPr>
        <p:spPr bwMode="auto">
          <a:xfrm>
            <a:off x="4246571" y="3271834"/>
            <a:ext cx="404812" cy="373062"/>
          </a:xfrm>
          <a:custGeom>
            <a:avLst/>
            <a:gdLst>
              <a:gd name="T0" fmla="*/ 2147483647 w 208"/>
              <a:gd name="T1" fmla="*/ 2147483647 h 192"/>
              <a:gd name="T2" fmla="*/ 2147483647 w 208"/>
              <a:gd name="T3" fmla="*/ 2147483647 h 192"/>
              <a:gd name="T4" fmla="*/ 2147483647 w 208"/>
              <a:gd name="T5" fmla="*/ 2147483647 h 192"/>
              <a:gd name="T6" fmla="*/ 2147483647 w 208"/>
              <a:gd name="T7" fmla="*/ 2147483647 h 192"/>
              <a:gd name="T8" fmla="*/ 2147483647 w 208"/>
              <a:gd name="T9" fmla="*/ 2147483647 h 192"/>
              <a:gd name="T10" fmla="*/ 2147483647 w 208"/>
              <a:gd name="T11" fmla="*/ 2147483647 h 192"/>
              <a:gd name="T12" fmla="*/ 2147483647 w 208"/>
              <a:gd name="T13" fmla="*/ 2147483647 h 192"/>
              <a:gd name="T14" fmla="*/ 2147483647 w 208"/>
              <a:gd name="T15" fmla="*/ 2147483647 h 192"/>
              <a:gd name="T16" fmla="*/ 2147483647 w 208"/>
              <a:gd name="T17" fmla="*/ 2147483647 h 192"/>
              <a:gd name="T18" fmla="*/ 2147483647 w 208"/>
              <a:gd name="T19" fmla="*/ 2147483647 h 192"/>
              <a:gd name="T20" fmla="*/ 2147483647 w 208"/>
              <a:gd name="T21" fmla="*/ 2147483647 h 192"/>
              <a:gd name="T22" fmla="*/ 2147483647 w 208"/>
              <a:gd name="T23" fmla="*/ 0 h 192"/>
              <a:gd name="T24" fmla="*/ 2147483647 w 208"/>
              <a:gd name="T25" fmla="*/ 0 h 192"/>
              <a:gd name="T26" fmla="*/ 2147483647 w 208"/>
              <a:gd name="T27" fmla="*/ 2147483647 h 192"/>
              <a:gd name="T28" fmla="*/ 2147483647 w 208"/>
              <a:gd name="T29" fmla="*/ 2147483647 h 192"/>
              <a:gd name="T30" fmla="*/ 2147483647 w 208"/>
              <a:gd name="T31" fmla="*/ 2147483647 h 192"/>
              <a:gd name="T32" fmla="*/ 2147483647 w 208"/>
              <a:gd name="T33" fmla="*/ 2147483647 h 192"/>
              <a:gd name="T34" fmla="*/ 2147483647 w 208"/>
              <a:gd name="T35" fmla="*/ 2147483647 h 192"/>
              <a:gd name="T36" fmla="*/ 0 w 208"/>
              <a:gd name="T37" fmla="*/ 2147483647 h 192"/>
              <a:gd name="T38" fmla="*/ 2147483647 w 208"/>
              <a:gd name="T39" fmla="*/ 2147483647 h 192"/>
              <a:gd name="T40" fmla="*/ 2147483647 w 208"/>
              <a:gd name="T41" fmla="*/ 2147483647 h 192"/>
              <a:gd name="T42" fmla="*/ 2147483647 w 208"/>
              <a:gd name="T43" fmla="*/ 2147483647 h 192"/>
              <a:gd name="T44" fmla="*/ 2147483647 w 208"/>
              <a:gd name="T45" fmla="*/ 2147483647 h 192"/>
              <a:gd name="T46" fmla="*/ 2147483647 w 208"/>
              <a:gd name="T47" fmla="*/ 2147483647 h 192"/>
              <a:gd name="T48" fmla="*/ 2147483647 w 208"/>
              <a:gd name="T49" fmla="*/ 2147483647 h 192"/>
              <a:gd name="T50" fmla="*/ 2147483647 w 208"/>
              <a:gd name="T51" fmla="*/ 2147483647 h 192"/>
              <a:gd name="T52" fmla="*/ 2147483647 w 208"/>
              <a:gd name="T53" fmla="*/ 2147483647 h 192"/>
              <a:gd name="T54" fmla="*/ 2147483647 w 208"/>
              <a:gd name="T55" fmla="*/ 2147483647 h 192"/>
              <a:gd name="T56" fmla="*/ 2147483647 w 208"/>
              <a:gd name="T57" fmla="*/ 2147483647 h 192"/>
              <a:gd name="T58" fmla="*/ 2147483647 w 208"/>
              <a:gd name="T59" fmla="*/ 2147483647 h 192"/>
              <a:gd name="T60" fmla="*/ 2147483647 w 208"/>
              <a:gd name="T61" fmla="*/ 2147483647 h 192"/>
              <a:gd name="T62" fmla="*/ 2147483647 w 208"/>
              <a:gd name="T63" fmla="*/ 2147483647 h 192"/>
              <a:gd name="T64" fmla="*/ 2147483647 w 208"/>
              <a:gd name="T65" fmla="*/ 2147483647 h 19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8"/>
              <a:gd name="T100" fmla="*/ 0 h 192"/>
              <a:gd name="T101" fmla="*/ 208 w 208"/>
              <a:gd name="T102" fmla="*/ 192 h 19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8" h="192">
                <a:moveTo>
                  <a:pt x="96" y="176"/>
                </a:moveTo>
                <a:lnTo>
                  <a:pt x="112" y="160"/>
                </a:lnTo>
                <a:lnTo>
                  <a:pt x="128" y="144"/>
                </a:lnTo>
                <a:lnTo>
                  <a:pt x="152" y="128"/>
                </a:lnTo>
                <a:lnTo>
                  <a:pt x="160" y="128"/>
                </a:lnTo>
                <a:lnTo>
                  <a:pt x="176" y="128"/>
                </a:lnTo>
                <a:lnTo>
                  <a:pt x="200" y="128"/>
                </a:lnTo>
                <a:lnTo>
                  <a:pt x="208" y="112"/>
                </a:lnTo>
                <a:lnTo>
                  <a:pt x="208" y="80"/>
                </a:lnTo>
                <a:lnTo>
                  <a:pt x="200" y="80"/>
                </a:lnTo>
                <a:lnTo>
                  <a:pt x="192" y="72"/>
                </a:lnTo>
                <a:lnTo>
                  <a:pt x="88" y="0"/>
                </a:lnTo>
                <a:lnTo>
                  <a:pt x="72" y="0"/>
                </a:lnTo>
                <a:lnTo>
                  <a:pt x="88" y="112"/>
                </a:lnTo>
                <a:lnTo>
                  <a:pt x="96" y="120"/>
                </a:lnTo>
                <a:lnTo>
                  <a:pt x="80" y="128"/>
                </a:lnTo>
                <a:lnTo>
                  <a:pt x="24" y="128"/>
                </a:lnTo>
                <a:lnTo>
                  <a:pt x="16" y="120"/>
                </a:lnTo>
                <a:lnTo>
                  <a:pt x="0" y="136"/>
                </a:lnTo>
                <a:lnTo>
                  <a:pt x="8" y="152"/>
                </a:lnTo>
                <a:lnTo>
                  <a:pt x="16" y="168"/>
                </a:lnTo>
                <a:lnTo>
                  <a:pt x="8" y="168"/>
                </a:lnTo>
                <a:lnTo>
                  <a:pt x="24" y="168"/>
                </a:lnTo>
                <a:lnTo>
                  <a:pt x="40" y="168"/>
                </a:lnTo>
                <a:lnTo>
                  <a:pt x="48" y="176"/>
                </a:lnTo>
                <a:lnTo>
                  <a:pt x="56" y="192"/>
                </a:lnTo>
                <a:lnTo>
                  <a:pt x="64" y="192"/>
                </a:lnTo>
                <a:lnTo>
                  <a:pt x="72" y="192"/>
                </a:lnTo>
                <a:lnTo>
                  <a:pt x="80" y="192"/>
                </a:lnTo>
                <a:lnTo>
                  <a:pt x="88" y="192"/>
                </a:lnTo>
                <a:lnTo>
                  <a:pt x="96" y="192"/>
                </a:lnTo>
                <a:lnTo>
                  <a:pt x="96" y="184"/>
                </a:lnTo>
                <a:lnTo>
                  <a:pt x="96" y="17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8" name="Freeform 730"/>
          <p:cNvSpPr>
            <a:spLocks/>
          </p:cNvSpPr>
          <p:nvPr/>
        </p:nvSpPr>
        <p:spPr bwMode="auto">
          <a:xfrm>
            <a:off x="5568958" y="3613146"/>
            <a:ext cx="233363" cy="327025"/>
          </a:xfrm>
          <a:custGeom>
            <a:avLst/>
            <a:gdLst>
              <a:gd name="T0" fmla="*/ 2147483647 w 120"/>
              <a:gd name="T1" fmla="*/ 2147483647 h 168"/>
              <a:gd name="T2" fmla="*/ 2147483647 w 120"/>
              <a:gd name="T3" fmla="*/ 2147483647 h 168"/>
              <a:gd name="T4" fmla="*/ 2147483647 w 120"/>
              <a:gd name="T5" fmla="*/ 2147483647 h 168"/>
              <a:gd name="T6" fmla="*/ 2147483647 w 120"/>
              <a:gd name="T7" fmla="*/ 2147483647 h 168"/>
              <a:gd name="T8" fmla="*/ 2147483647 w 120"/>
              <a:gd name="T9" fmla="*/ 2147483647 h 168"/>
              <a:gd name="T10" fmla="*/ 2147483647 w 120"/>
              <a:gd name="T11" fmla="*/ 2147483647 h 168"/>
              <a:gd name="T12" fmla="*/ 2147483647 w 120"/>
              <a:gd name="T13" fmla="*/ 2147483647 h 168"/>
              <a:gd name="T14" fmla="*/ 2147483647 w 120"/>
              <a:gd name="T15" fmla="*/ 2147483647 h 168"/>
              <a:gd name="T16" fmla="*/ 2147483647 w 120"/>
              <a:gd name="T17" fmla="*/ 2147483647 h 168"/>
              <a:gd name="T18" fmla="*/ 2147483647 w 120"/>
              <a:gd name="T19" fmla="*/ 2147483647 h 168"/>
              <a:gd name="T20" fmla="*/ 2147483647 w 120"/>
              <a:gd name="T21" fmla="*/ 2147483647 h 168"/>
              <a:gd name="T22" fmla="*/ 2147483647 w 120"/>
              <a:gd name="T23" fmla="*/ 2147483647 h 168"/>
              <a:gd name="T24" fmla="*/ 0 w 120"/>
              <a:gd name="T25" fmla="*/ 2147483647 h 168"/>
              <a:gd name="T26" fmla="*/ 0 w 120"/>
              <a:gd name="T27" fmla="*/ 2147483647 h 168"/>
              <a:gd name="T28" fmla="*/ 2147483647 w 120"/>
              <a:gd name="T29" fmla="*/ 2147483647 h 168"/>
              <a:gd name="T30" fmla="*/ 2147483647 w 120"/>
              <a:gd name="T31" fmla="*/ 2147483647 h 168"/>
              <a:gd name="T32" fmla="*/ 2147483647 w 120"/>
              <a:gd name="T33" fmla="*/ 2147483647 h 168"/>
              <a:gd name="T34" fmla="*/ 2147483647 w 120"/>
              <a:gd name="T35" fmla="*/ 2147483647 h 168"/>
              <a:gd name="T36" fmla="*/ 2147483647 w 120"/>
              <a:gd name="T37" fmla="*/ 2147483647 h 168"/>
              <a:gd name="T38" fmla="*/ 2147483647 w 120"/>
              <a:gd name="T39" fmla="*/ 0 h 168"/>
              <a:gd name="T40" fmla="*/ 2147483647 w 120"/>
              <a:gd name="T41" fmla="*/ 2147483647 h 1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20"/>
              <a:gd name="T64" fmla="*/ 0 h 168"/>
              <a:gd name="T65" fmla="*/ 120 w 120"/>
              <a:gd name="T66" fmla="*/ 168 h 16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20" h="168">
                <a:moveTo>
                  <a:pt x="48" y="16"/>
                </a:moveTo>
                <a:lnTo>
                  <a:pt x="32" y="8"/>
                </a:lnTo>
                <a:lnTo>
                  <a:pt x="16" y="16"/>
                </a:lnTo>
                <a:lnTo>
                  <a:pt x="24" y="24"/>
                </a:lnTo>
                <a:lnTo>
                  <a:pt x="56" y="40"/>
                </a:lnTo>
                <a:lnTo>
                  <a:pt x="80" y="48"/>
                </a:lnTo>
                <a:lnTo>
                  <a:pt x="48" y="80"/>
                </a:lnTo>
                <a:lnTo>
                  <a:pt x="24" y="88"/>
                </a:lnTo>
                <a:lnTo>
                  <a:pt x="8" y="96"/>
                </a:lnTo>
                <a:lnTo>
                  <a:pt x="16" y="104"/>
                </a:lnTo>
                <a:lnTo>
                  <a:pt x="8" y="96"/>
                </a:lnTo>
                <a:lnTo>
                  <a:pt x="8" y="104"/>
                </a:lnTo>
                <a:lnTo>
                  <a:pt x="0" y="112"/>
                </a:lnTo>
                <a:lnTo>
                  <a:pt x="0" y="152"/>
                </a:lnTo>
                <a:lnTo>
                  <a:pt x="8" y="168"/>
                </a:lnTo>
                <a:lnTo>
                  <a:pt x="24" y="136"/>
                </a:lnTo>
                <a:lnTo>
                  <a:pt x="56" y="120"/>
                </a:lnTo>
                <a:lnTo>
                  <a:pt x="88" y="88"/>
                </a:lnTo>
                <a:lnTo>
                  <a:pt x="112" y="32"/>
                </a:lnTo>
                <a:lnTo>
                  <a:pt x="120" y="0"/>
                </a:lnTo>
                <a:lnTo>
                  <a:pt x="48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9" name="Freeform 731"/>
          <p:cNvSpPr>
            <a:spLocks/>
          </p:cNvSpPr>
          <p:nvPr/>
        </p:nvSpPr>
        <p:spPr bwMode="auto">
          <a:xfrm>
            <a:off x="4557720" y="3301998"/>
            <a:ext cx="390525" cy="295275"/>
          </a:xfrm>
          <a:custGeom>
            <a:avLst/>
            <a:gdLst>
              <a:gd name="T0" fmla="*/ 2147483647 w 201"/>
              <a:gd name="T1" fmla="*/ 2147483647 h 152"/>
              <a:gd name="T2" fmla="*/ 2147483647 w 201"/>
              <a:gd name="T3" fmla="*/ 2147483647 h 152"/>
              <a:gd name="T4" fmla="*/ 2147483647 w 201"/>
              <a:gd name="T5" fmla="*/ 2147483647 h 152"/>
              <a:gd name="T6" fmla="*/ 2147483647 w 201"/>
              <a:gd name="T7" fmla="*/ 2147483647 h 152"/>
              <a:gd name="T8" fmla="*/ 2147483647 w 201"/>
              <a:gd name="T9" fmla="*/ 2147483647 h 152"/>
              <a:gd name="T10" fmla="*/ 2147483647 w 201"/>
              <a:gd name="T11" fmla="*/ 2147483647 h 152"/>
              <a:gd name="T12" fmla="*/ 2147483647 w 201"/>
              <a:gd name="T13" fmla="*/ 2147483647 h 152"/>
              <a:gd name="T14" fmla="*/ 2147483647 w 201"/>
              <a:gd name="T15" fmla="*/ 2147483647 h 152"/>
              <a:gd name="T16" fmla="*/ 2147483647 w 201"/>
              <a:gd name="T17" fmla="*/ 2147483647 h 152"/>
              <a:gd name="T18" fmla="*/ 2147483647 w 201"/>
              <a:gd name="T19" fmla="*/ 2147483647 h 152"/>
              <a:gd name="T20" fmla="*/ 2147483647 w 201"/>
              <a:gd name="T21" fmla="*/ 2147483647 h 152"/>
              <a:gd name="T22" fmla="*/ 2147483647 w 201"/>
              <a:gd name="T23" fmla="*/ 2147483647 h 152"/>
              <a:gd name="T24" fmla="*/ 2147483647 w 201"/>
              <a:gd name="T25" fmla="*/ 2147483647 h 152"/>
              <a:gd name="T26" fmla="*/ 2147483647 w 201"/>
              <a:gd name="T27" fmla="*/ 2147483647 h 152"/>
              <a:gd name="T28" fmla="*/ 2147483647 w 201"/>
              <a:gd name="T29" fmla="*/ 2147483647 h 152"/>
              <a:gd name="T30" fmla="*/ 2147483647 w 201"/>
              <a:gd name="T31" fmla="*/ 0 h 152"/>
              <a:gd name="T32" fmla="*/ 2147483647 w 201"/>
              <a:gd name="T33" fmla="*/ 2147483647 h 152"/>
              <a:gd name="T34" fmla="*/ 2147483647 w 201"/>
              <a:gd name="T35" fmla="*/ 2147483647 h 152"/>
              <a:gd name="T36" fmla="*/ 2147483647 w 201"/>
              <a:gd name="T37" fmla="*/ 2147483647 h 152"/>
              <a:gd name="T38" fmla="*/ 2147483647 w 201"/>
              <a:gd name="T39" fmla="*/ 2147483647 h 152"/>
              <a:gd name="T40" fmla="*/ 2147483647 w 201"/>
              <a:gd name="T41" fmla="*/ 2147483647 h 152"/>
              <a:gd name="T42" fmla="*/ 2147483647 w 201"/>
              <a:gd name="T43" fmla="*/ 2147483647 h 152"/>
              <a:gd name="T44" fmla="*/ 0 w 201"/>
              <a:gd name="T45" fmla="*/ 2147483647 h 152"/>
              <a:gd name="T46" fmla="*/ 2147483647 w 201"/>
              <a:gd name="T47" fmla="*/ 2147483647 h 152"/>
              <a:gd name="T48" fmla="*/ 2147483647 w 201"/>
              <a:gd name="T49" fmla="*/ 2147483647 h 152"/>
              <a:gd name="T50" fmla="*/ 2147483647 w 201"/>
              <a:gd name="T51" fmla="*/ 2147483647 h 152"/>
              <a:gd name="T52" fmla="*/ 2147483647 w 201"/>
              <a:gd name="T53" fmla="*/ 2147483647 h 152"/>
              <a:gd name="T54" fmla="*/ 2147483647 w 201"/>
              <a:gd name="T55" fmla="*/ 2147483647 h 152"/>
              <a:gd name="T56" fmla="*/ 2147483647 w 201"/>
              <a:gd name="T57" fmla="*/ 2147483647 h 152"/>
              <a:gd name="T58" fmla="*/ 2147483647 w 201"/>
              <a:gd name="T59" fmla="*/ 2147483647 h 152"/>
              <a:gd name="T60" fmla="*/ 2147483647 w 201"/>
              <a:gd name="T61" fmla="*/ 2147483647 h 152"/>
              <a:gd name="T62" fmla="*/ 2147483647 w 201"/>
              <a:gd name="T63" fmla="*/ 2147483647 h 152"/>
              <a:gd name="T64" fmla="*/ 2147483647 w 201"/>
              <a:gd name="T65" fmla="*/ 2147483647 h 152"/>
              <a:gd name="T66" fmla="*/ 2147483647 w 201"/>
              <a:gd name="T67" fmla="*/ 2147483647 h 152"/>
              <a:gd name="T68" fmla="*/ 2147483647 w 201"/>
              <a:gd name="T69" fmla="*/ 2147483647 h 152"/>
              <a:gd name="T70" fmla="*/ 2147483647 w 201"/>
              <a:gd name="T71" fmla="*/ 2147483647 h 152"/>
              <a:gd name="T72" fmla="*/ 2147483647 w 201"/>
              <a:gd name="T73" fmla="*/ 2147483647 h 152"/>
              <a:gd name="T74" fmla="*/ 2147483647 w 201"/>
              <a:gd name="T75" fmla="*/ 2147483647 h 152"/>
              <a:gd name="T76" fmla="*/ 2147483647 w 201"/>
              <a:gd name="T77" fmla="*/ 2147483647 h 152"/>
              <a:gd name="T78" fmla="*/ 2147483647 w 201"/>
              <a:gd name="T79" fmla="*/ 2147483647 h 152"/>
              <a:gd name="T80" fmla="*/ 2147483647 w 201"/>
              <a:gd name="T81" fmla="*/ 2147483647 h 152"/>
              <a:gd name="T82" fmla="*/ 2147483647 w 201"/>
              <a:gd name="T83" fmla="*/ 2147483647 h 152"/>
              <a:gd name="T84" fmla="*/ 2147483647 w 201"/>
              <a:gd name="T85" fmla="*/ 0 h 152"/>
              <a:gd name="T86" fmla="*/ 2147483647 w 201"/>
              <a:gd name="T87" fmla="*/ 2147483647 h 152"/>
              <a:gd name="T88" fmla="*/ 2147483647 w 201"/>
              <a:gd name="T89" fmla="*/ 2147483647 h 152"/>
              <a:gd name="T90" fmla="*/ 2147483647 w 201"/>
              <a:gd name="T91" fmla="*/ 2147483647 h 152"/>
              <a:gd name="T92" fmla="*/ 2147483647 w 201"/>
              <a:gd name="T93" fmla="*/ 2147483647 h 152"/>
              <a:gd name="T94" fmla="*/ 2147483647 w 201"/>
              <a:gd name="T95" fmla="*/ 2147483647 h 152"/>
              <a:gd name="T96" fmla="*/ 2147483647 w 201"/>
              <a:gd name="T97" fmla="*/ 2147483647 h 152"/>
              <a:gd name="T98" fmla="*/ 0 w 201"/>
              <a:gd name="T99" fmla="*/ 2147483647 h 152"/>
              <a:gd name="T100" fmla="*/ 2147483647 w 201"/>
              <a:gd name="T101" fmla="*/ 2147483647 h 152"/>
              <a:gd name="T102" fmla="*/ 2147483647 w 201"/>
              <a:gd name="T103" fmla="*/ 2147483647 h 152"/>
              <a:gd name="T104" fmla="*/ 2147483647 w 201"/>
              <a:gd name="T105" fmla="*/ 2147483647 h 152"/>
              <a:gd name="T106" fmla="*/ 2147483647 w 201"/>
              <a:gd name="T107" fmla="*/ 2147483647 h 152"/>
              <a:gd name="T108" fmla="*/ 2147483647 w 201"/>
              <a:gd name="T109" fmla="*/ 2147483647 h 15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01"/>
              <a:gd name="T166" fmla="*/ 0 h 152"/>
              <a:gd name="T167" fmla="*/ 201 w 201"/>
              <a:gd name="T168" fmla="*/ 152 h 15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01" h="152">
                <a:moveTo>
                  <a:pt x="40" y="152"/>
                </a:moveTo>
                <a:lnTo>
                  <a:pt x="48" y="136"/>
                </a:lnTo>
                <a:lnTo>
                  <a:pt x="64" y="136"/>
                </a:lnTo>
                <a:lnTo>
                  <a:pt x="89" y="144"/>
                </a:lnTo>
                <a:lnTo>
                  <a:pt x="105" y="136"/>
                </a:lnTo>
                <a:lnTo>
                  <a:pt x="129" y="136"/>
                </a:lnTo>
                <a:lnTo>
                  <a:pt x="153" y="136"/>
                </a:lnTo>
                <a:lnTo>
                  <a:pt x="169" y="120"/>
                </a:lnTo>
                <a:lnTo>
                  <a:pt x="193" y="96"/>
                </a:lnTo>
                <a:lnTo>
                  <a:pt x="201" y="48"/>
                </a:lnTo>
                <a:lnTo>
                  <a:pt x="193" y="40"/>
                </a:lnTo>
                <a:lnTo>
                  <a:pt x="185" y="16"/>
                </a:lnTo>
                <a:lnTo>
                  <a:pt x="177" y="8"/>
                </a:lnTo>
                <a:lnTo>
                  <a:pt x="145" y="0"/>
                </a:lnTo>
                <a:lnTo>
                  <a:pt x="73" y="48"/>
                </a:lnTo>
                <a:lnTo>
                  <a:pt x="48" y="64"/>
                </a:lnTo>
                <a:lnTo>
                  <a:pt x="48" y="96"/>
                </a:lnTo>
                <a:lnTo>
                  <a:pt x="40" y="112"/>
                </a:lnTo>
                <a:lnTo>
                  <a:pt x="16" y="112"/>
                </a:lnTo>
                <a:lnTo>
                  <a:pt x="0" y="112"/>
                </a:lnTo>
                <a:lnTo>
                  <a:pt x="8" y="128"/>
                </a:lnTo>
                <a:lnTo>
                  <a:pt x="24" y="144"/>
                </a:lnTo>
                <a:lnTo>
                  <a:pt x="32" y="144"/>
                </a:lnTo>
                <a:lnTo>
                  <a:pt x="40" y="152"/>
                </a:lnTo>
                <a:lnTo>
                  <a:pt x="48" y="136"/>
                </a:lnTo>
                <a:lnTo>
                  <a:pt x="64" y="136"/>
                </a:lnTo>
                <a:lnTo>
                  <a:pt x="89" y="144"/>
                </a:lnTo>
                <a:lnTo>
                  <a:pt x="105" y="136"/>
                </a:lnTo>
                <a:lnTo>
                  <a:pt x="129" y="136"/>
                </a:lnTo>
                <a:lnTo>
                  <a:pt x="153" y="136"/>
                </a:lnTo>
                <a:lnTo>
                  <a:pt x="169" y="120"/>
                </a:lnTo>
                <a:lnTo>
                  <a:pt x="193" y="96"/>
                </a:lnTo>
                <a:lnTo>
                  <a:pt x="201" y="48"/>
                </a:lnTo>
                <a:lnTo>
                  <a:pt x="193" y="40"/>
                </a:lnTo>
                <a:lnTo>
                  <a:pt x="185" y="16"/>
                </a:lnTo>
                <a:lnTo>
                  <a:pt x="177" y="8"/>
                </a:lnTo>
                <a:lnTo>
                  <a:pt x="145" y="0"/>
                </a:lnTo>
                <a:lnTo>
                  <a:pt x="73" y="48"/>
                </a:lnTo>
                <a:lnTo>
                  <a:pt x="48" y="64"/>
                </a:lnTo>
                <a:lnTo>
                  <a:pt x="48" y="96"/>
                </a:lnTo>
                <a:lnTo>
                  <a:pt x="40" y="112"/>
                </a:lnTo>
                <a:lnTo>
                  <a:pt x="16" y="112"/>
                </a:lnTo>
                <a:lnTo>
                  <a:pt x="0" y="112"/>
                </a:lnTo>
                <a:lnTo>
                  <a:pt x="8" y="128"/>
                </a:lnTo>
                <a:lnTo>
                  <a:pt x="24" y="144"/>
                </a:lnTo>
                <a:lnTo>
                  <a:pt x="32" y="144"/>
                </a:lnTo>
                <a:lnTo>
                  <a:pt x="40" y="1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0" name="Freeform 732"/>
          <p:cNvSpPr>
            <a:spLocks/>
          </p:cNvSpPr>
          <p:nvPr/>
        </p:nvSpPr>
        <p:spPr bwMode="auto">
          <a:xfrm>
            <a:off x="5568958" y="3613146"/>
            <a:ext cx="233363" cy="327025"/>
          </a:xfrm>
          <a:custGeom>
            <a:avLst/>
            <a:gdLst>
              <a:gd name="T0" fmla="*/ 2147483647 w 120"/>
              <a:gd name="T1" fmla="*/ 2147483647 h 168"/>
              <a:gd name="T2" fmla="*/ 2147483647 w 120"/>
              <a:gd name="T3" fmla="*/ 2147483647 h 168"/>
              <a:gd name="T4" fmla="*/ 2147483647 w 120"/>
              <a:gd name="T5" fmla="*/ 2147483647 h 168"/>
              <a:gd name="T6" fmla="*/ 2147483647 w 120"/>
              <a:gd name="T7" fmla="*/ 2147483647 h 168"/>
              <a:gd name="T8" fmla="*/ 2147483647 w 120"/>
              <a:gd name="T9" fmla="*/ 2147483647 h 168"/>
              <a:gd name="T10" fmla="*/ 2147483647 w 120"/>
              <a:gd name="T11" fmla="*/ 2147483647 h 168"/>
              <a:gd name="T12" fmla="*/ 2147483647 w 120"/>
              <a:gd name="T13" fmla="*/ 2147483647 h 168"/>
              <a:gd name="T14" fmla="*/ 2147483647 w 120"/>
              <a:gd name="T15" fmla="*/ 2147483647 h 168"/>
              <a:gd name="T16" fmla="*/ 2147483647 w 120"/>
              <a:gd name="T17" fmla="*/ 2147483647 h 168"/>
              <a:gd name="T18" fmla="*/ 2147483647 w 120"/>
              <a:gd name="T19" fmla="*/ 2147483647 h 168"/>
              <a:gd name="T20" fmla="*/ 2147483647 w 120"/>
              <a:gd name="T21" fmla="*/ 2147483647 h 168"/>
              <a:gd name="T22" fmla="*/ 2147483647 w 120"/>
              <a:gd name="T23" fmla="*/ 2147483647 h 168"/>
              <a:gd name="T24" fmla="*/ 2147483647 w 120"/>
              <a:gd name="T25" fmla="*/ 2147483647 h 168"/>
              <a:gd name="T26" fmla="*/ 0 w 120"/>
              <a:gd name="T27" fmla="*/ 2147483647 h 168"/>
              <a:gd name="T28" fmla="*/ 0 w 120"/>
              <a:gd name="T29" fmla="*/ 2147483647 h 168"/>
              <a:gd name="T30" fmla="*/ 2147483647 w 120"/>
              <a:gd name="T31" fmla="*/ 2147483647 h 168"/>
              <a:gd name="T32" fmla="*/ 2147483647 w 120"/>
              <a:gd name="T33" fmla="*/ 2147483647 h 168"/>
              <a:gd name="T34" fmla="*/ 2147483647 w 120"/>
              <a:gd name="T35" fmla="*/ 2147483647 h 168"/>
              <a:gd name="T36" fmla="*/ 2147483647 w 120"/>
              <a:gd name="T37" fmla="*/ 2147483647 h 168"/>
              <a:gd name="T38" fmla="*/ 2147483647 w 120"/>
              <a:gd name="T39" fmla="*/ 2147483647 h 168"/>
              <a:gd name="T40" fmla="*/ 2147483647 w 120"/>
              <a:gd name="T41" fmla="*/ 0 h 168"/>
              <a:gd name="T42" fmla="*/ 2147483647 w 120"/>
              <a:gd name="T43" fmla="*/ 2147483647 h 16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0"/>
              <a:gd name="T67" fmla="*/ 0 h 168"/>
              <a:gd name="T68" fmla="*/ 120 w 120"/>
              <a:gd name="T69" fmla="*/ 168 h 16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0" h="168">
                <a:moveTo>
                  <a:pt x="48" y="16"/>
                </a:moveTo>
                <a:lnTo>
                  <a:pt x="32" y="8"/>
                </a:lnTo>
                <a:lnTo>
                  <a:pt x="16" y="16"/>
                </a:lnTo>
                <a:lnTo>
                  <a:pt x="24" y="24"/>
                </a:lnTo>
                <a:lnTo>
                  <a:pt x="56" y="40"/>
                </a:lnTo>
                <a:lnTo>
                  <a:pt x="80" y="48"/>
                </a:lnTo>
                <a:lnTo>
                  <a:pt x="48" y="80"/>
                </a:lnTo>
                <a:lnTo>
                  <a:pt x="24" y="88"/>
                </a:lnTo>
                <a:lnTo>
                  <a:pt x="8" y="96"/>
                </a:lnTo>
                <a:lnTo>
                  <a:pt x="16" y="104"/>
                </a:lnTo>
                <a:lnTo>
                  <a:pt x="8" y="96"/>
                </a:lnTo>
                <a:lnTo>
                  <a:pt x="8" y="104"/>
                </a:lnTo>
                <a:lnTo>
                  <a:pt x="0" y="112"/>
                </a:lnTo>
                <a:lnTo>
                  <a:pt x="0" y="152"/>
                </a:lnTo>
                <a:lnTo>
                  <a:pt x="8" y="168"/>
                </a:lnTo>
                <a:lnTo>
                  <a:pt x="24" y="136"/>
                </a:lnTo>
                <a:lnTo>
                  <a:pt x="56" y="120"/>
                </a:lnTo>
                <a:lnTo>
                  <a:pt x="88" y="88"/>
                </a:lnTo>
                <a:lnTo>
                  <a:pt x="112" y="32"/>
                </a:lnTo>
                <a:lnTo>
                  <a:pt x="120" y="0"/>
                </a:lnTo>
                <a:lnTo>
                  <a:pt x="48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1" name="Freeform 733"/>
          <p:cNvSpPr>
            <a:spLocks/>
          </p:cNvSpPr>
          <p:nvPr/>
        </p:nvSpPr>
        <p:spPr bwMode="auto">
          <a:xfrm>
            <a:off x="4900620" y="3597273"/>
            <a:ext cx="31750" cy="125413"/>
          </a:xfrm>
          <a:custGeom>
            <a:avLst/>
            <a:gdLst>
              <a:gd name="T0" fmla="*/ 2147483647 w 16"/>
              <a:gd name="T1" fmla="*/ 0 h 64"/>
              <a:gd name="T2" fmla="*/ 2147483647 w 16"/>
              <a:gd name="T3" fmla="*/ 2147483647 h 64"/>
              <a:gd name="T4" fmla="*/ 0 w 16"/>
              <a:gd name="T5" fmla="*/ 2147483647 h 64"/>
              <a:gd name="T6" fmla="*/ 0 w 16"/>
              <a:gd name="T7" fmla="*/ 2147483647 h 64"/>
              <a:gd name="T8" fmla="*/ 2147483647 w 16"/>
              <a:gd name="T9" fmla="*/ 2147483647 h 64"/>
              <a:gd name="T10" fmla="*/ 2147483647 w 16"/>
              <a:gd name="T11" fmla="*/ 2147483647 h 64"/>
              <a:gd name="T12" fmla="*/ 2147483647 w 16"/>
              <a:gd name="T13" fmla="*/ 0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"/>
              <a:gd name="T22" fmla="*/ 0 h 64"/>
              <a:gd name="T23" fmla="*/ 16 w 16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" h="64">
                <a:moveTo>
                  <a:pt x="8" y="0"/>
                </a:moveTo>
                <a:lnTo>
                  <a:pt x="16" y="24"/>
                </a:lnTo>
                <a:lnTo>
                  <a:pt x="0" y="32"/>
                </a:lnTo>
                <a:lnTo>
                  <a:pt x="0" y="40"/>
                </a:lnTo>
                <a:lnTo>
                  <a:pt x="8" y="64"/>
                </a:lnTo>
                <a:lnTo>
                  <a:pt x="16" y="6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2" name="Freeform 734"/>
          <p:cNvSpPr>
            <a:spLocks/>
          </p:cNvSpPr>
          <p:nvPr/>
        </p:nvSpPr>
        <p:spPr bwMode="auto">
          <a:xfrm>
            <a:off x="4900620" y="3597273"/>
            <a:ext cx="31750" cy="125413"/>
          </a:xfrm>
          <a:custGeom>
            <a:avLst/>
            <a:gdLst>
              <a:gd name="T0" fmla="*/ 2147483647 w 16"/>
              <a:gd name="T1" fmla="*/ 0 h 64"/>
              <a:gd name="T2" fmla="*/ 2147483647 w 16"/>
              <a:gd name="T3" fmla="*/ 0 h 64"/>
              <a:gd name="T4" fmla="*/ 2147483647 w 16"/>
              <a:gd name="T5" fmla="*/ 2147483647 h 64"/>
              <a:gd name="T6" fmla="*/ 0 w 16"/>
              <a:gd name="T7" fmla="*/ 2147483647 h 64"/>
              <a:gd name="T8" fmla="*/ 0 w 16"/>
              <a:gd name="T9" fmla="*/ 2147483647 h 64"/>
              <a:gd name="T10" fmla="*/ 2147483647 w 16"/>
              <a:gd name="T11" fmla="*/ 2147483647 h 64"/>
              <a:gd name="T12" fmla="*/ 2147483647 w 16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"/>
              <a:gd name="T22" fmla="*/ 0 h 64"/>
              <a:gd name="T23" fmla="*/ 16 w 16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" h="64">
                <a:moveTo>
                  <a:pt x="8" y="0"/>
                </a:moveTo>
                <a:lnTo>
                  <a:pt x="8" y="0"/>
                </a:lnTo>
                <a:lnTo>
                  <a:pt x="16" y="24"/>
                </a:lnTo>
                <a:lnTo>
                  <a:pt x="0" y="32"/>
                </a:lnTo>
                <a:lnTo>
                  <a:pt x="0" y="40"/>
                </a:lnTo>
                <a:lnTo>
                  <a:pt x="8" y="64"/>
                </a:lnTo>
                <a:lnTo>
                  <a:pt x="16" y="64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3" name="Freeform 735"/>
          <p:cNvSpPr>
            <a:spLocks/>
          </p:cNvSpPr>
          <p:nvPr/>
        </p:nvSpPr>
        <p:spPr bwMode="auto">
          <a:xfrm>
            <a:off x="4900620" y="3597273"/>
            <a:ext cx="31750" cy="125413"/>
          </a:xfrm>
          <a:custGeom>
            <a:avLst/>
            <a:gdLst>
              <a:gd name="T0" fmla="*/ 2147483647 w 16"/>
              <a:gd name="T1" fmla="*/ 0 h 64"/>
              <a:gd name="T2" fmla="*/ 2147483647 w 16"/>
              <a:gd name="T3" fmla="*/ 0 h 64"/>
              <a:gd name="T4" fmla="*/ 2147483647 w 16"/>
              <a:gd name="T5" fmla="*/ 2147483647 h 64"/>
              <a:gd name="T6" fmla="*/ 0 w 16"/>
              <a:gd name="T7" fmla="*/ 2147483647 h 64"/>
              <a:gd name="T8" fmla="*/ 0 w 16"/>
              <a:gd name="T9" fmla="*/ 2147483647 h 64"/>
              <a:gd name="T10" fmla="*/ 2147483647 w 16"/>
              <a:gd name="T11" fmla="*/ 2147483647 h 64"/>
              <a:gd name="T12" fmla="*/ 2147483647 w 16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"/>
              <a:gd name="T22" fmla="*/ 0 h 64"/>
              <a:gd name="T23" fmla="*/ 16 w 16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" h="64">
                <a:moveTo>
                  <a:pt x="8" y="0"/>
                </a:moveTo>
                <a:lnTo>
                  <a:pt x="8" y="0"/>
                </a:lnTo>
                <a:lnTo>
                  <a:pt x="16" y="24"/>
                </a:lnTo>
                <a:lnTo>
                  <a:pt x="0" y="32"/>
                </a:lnTo>
                <a:lnTo>
                  <a:pt x="0" y="40"/>
                </a:lnTo>
                <a:lnTo>
                  <a:pt x="8" y="64"/>
                </a:lnTo>
                <a:lnTo>
                  <a:pt x="16" y="64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4" name="Freeform 736"/>
          <p:cNvSpPr>
            <a:spLocks/>
          </p:cNvSpPr>
          <p:nvPr/>
        </p:nvSpPr>
        <p:spPr bwMode="auto">
          <a:xfrm>
            <a:off x="4886332" y="3317873"/>
            <a:ext cx="247650" cy="404813"/>
          </a:xfrm>
          <a:custGeom>
            <a:avLst/>
            <a:gdLst>
              <a:gd name="T0" fmla="*/ 2147483647 w 128"/>
              <a:gd name="T1" fmla="*/ 2147483647 h 208"/>
              <a:gd name="T2" fmla="*/ 2147483647 w 128"/>
              <a:gd name="T3" fmla="*/ 2147483647 h 208"/>
              <a:gd name="T4" fmla="*/ 2147483647 w 128"/>
              <a:gd name="T5" fmla="*/ 2147483647 h 208"/>
              <a:gd name="T6" fmla="*/ 2147483647 w 128"/>
              <a:gd name="T7" fmla="*/ 2147483647 h 208"/>
              <a:gd name="T8" fmla="*/ 2147483647 w 128"/>
              <a:gd name="T9" fmla="*/ 2147483647 h 208"/>
              <a:gd name="T10" fmla="*/ 2147483647 w 128"/>
              <a:gd name="T11" fmla="*/ 2147483647 h 208"/>
              <a:gd name="T12" fmla="*/ 2147483647 w 128"/>
              <a:gd name="T13" fmla="*/ 2147483647 h 208"/>
              <a:gd name="T14" fmla="*/ 2147483647 w 128"/>
              <a:gd name="T15" fmla="*/ 2147483647 h 208"/>
              <a:gd name="T16" fmla="*/ 2147483647 w 128"/>
              <a:gd name="T17" fmla="*/ 2147483647 h 208"/>
              <a:gd name="T18" fmla="*/ 2147483647 w 128"/>
              <a:gd name="T19" fmla="*/ 2147483647 h 208"/>
              <a:gd name="T20" fmla="*/ 2147483647 w 128"/>
              <a:gd name="T21" fmla="*/ 2147483647 h 208"/>
              <a:gd name="T22" fmla="*/ 2147483647 w 128"/>
              <a:gd name="T23" fmla="*/ 0 h 208"/>
              <a:gd name="T24" fmla="*/ 2147483647 w 128"/>
              <a:gd name="T25" fmla="*/ 2147483647 h 208"/>
              <a:gd name="T26" fmla="*/ 2147483647 w 128"/>
              <a:gd name="T27" fmla="*/ 2147483647 h 208"/>
              <a:gd name="T28" fmla="*/ 2147483647 w 128"/>
              <a:gd name="T29" fmla="*/ 2147483647 h 208"/>
              <a:gd name="T30" fmla="*/ 2147483647 w 128"/>
              <a:gd name="T31" fmla="*/ 2147483647 h 208"/>
              <a:gd name="T32" fmla="*/ 0 w 128"/>
              <a:gd name="T33" fmla="*/ 2147483647 h 208"/>
              <a:gd name="T34" fmla="*/ 2147483647 w 128"/>
              <a:gd name="T35" fmla="*/ 2147483647 h 208"/>
              <a:gd name="T36" fmla="*/ 0 w 128"/>
              <a:gd name="T37" fmla="*/ 2147483647 h 208"/>
              <a:gd name="T38" fmla="*/ 2147483647 w 128"/>
              <a:gd name="T39" fmla="*/ 2147483647 h 208"/>
              <a:gd name="T40" fmla="*/ 2147483647 w 128"/>
              <a:gd name="T41" fmla="*/ 2147483647 h 208"/>
              <a:gd name="T42" fmla="*/ 2147483647 w 128"/>
              <a:gd name="T43" fmla="*/ 2147483647 h 208"/>
              <a:gd name="T44" fmla="*/ 2147483647 w 128"/>
              <a:gd name="T45" fmla="*/ 2147483647 h 20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8"/>
              <a:gd name="T70" fmla="*/ 0 h 208"/>
              <a:gd name="T71" fmla="*/ 128 w 128"/>
              <a:gd name="T72" fmla="*/ 208 h 20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8" h="208">
                <a:moveTo>
                  <a:pt x="24" y="208"/>
                </a:moveTo>
                <a:lnTo>
                  <a:pt x="40" y="200"/>
                </a:lnTo>
                <a:lnTo>
                  <a:pt x="64" y="192"/>
                </a:lnTo>
                <a:lnTo>
                  <a:pt x="64" y="184"/>
                </a:lnTo>
                <a:lnTo>
                  <a:pt x="88" y="184"/>
                </a:lnTo>
                <a:lnTo>
                  <a:pt x="120" y="160"/>
                </a:lnTo>
                <a:lnTo>
                  <a:pt x="104" y="136"/>
                </a:lnTo>
                <a:lnTo>
                  <a:pt x="112" y="128"/>
                </a:lnTo>
                <a:lnTo>
                  <a:pt x="112" y="104"/>
                </a:lnTo>
                <a:lnTo>
                  <a:pt x="128" y="96"/>
                </a:lnTo>
                <a:lnTo>
                  <a:pt x="128" y="48"/>
                </a:lnTo>
                <a:lnTo>
                  <a:pt x="32" y="0"/>
                </a:lnTo>
                <a:lnTo>
                  <a:pt x="16" y="8"/>
                </a:lnTo>
                <a:lnTo>
                  <a:pt x="24" y="32"/>
                </a:lnTo>
                <a:lnTo>
                  <a:pt x="32" y="40"/>
                </a:lnTo>
                <a:lnTo>
                  <a:pt x="24" y="88"/>
                </a:lnTo>
                <a:lnTo>
                  <a:pt x="0" y="112"/>
                </a:lnTo>
                <a:lnTo>
                  <a:pt x="8" y="112"/>
                </a:lnTo>
                <a:lnTo>
                  <a:pt x="0" y="112"/>
                </a:lnTo>
                <a:lnTo>
                  <a:pt x="8" y="128"/>
                </a:lnTo>
                <a:lnTo>
                  <a:pt x="16" y="128"/>
                </a:lnTo>
                <a:lnTo>
                  <a:pt x="16" y="144"/>
                </a:lnTo>
                <a:lnTo>
                  <a:pt x="24" y="20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5" name="Freeform 737"/>
          <p:cNvSpPr>
            <a:spLocks/>
          </p:cNvSpPr>
          <p:nvPr/>
        </p:nvSpPr>
        <p:spPr bwMode="auto">
          <a:xfrm>
            <a:off x="4886332" y="3317873"/>
            <a:ext cx="247650" cy="404813"/>
          </a:xfrm>
          <a:custGeom>
            <a:avLst/>
            <a:gdLst>
              <a:gd name="T0" fmla="*/ 2147483647 w 128"/>
              <a:gd name="T1" fmla="*/ 2147483647 h 208"/>
              <a:gd name="T2" fmla="*/ 2147483647 w 128"/>
              <a:gd name="T3" fmla="*/ 2147483647 h 208"/>
              <a:gd name="T4" fmla="*/ 2147483647 w 128"/>
              <a:gd name="T5" fmla="*/ 2147483647 h 208"/>
              <a:gd name="T6" fmla="*/ 2147483647 w 128"/>
              <a:gd name="T7" fmla="*/ 2147483647 h 208"/>
              <a:gd name="T8" fmla="*/ 2147483647 w 128"/>
              <a:gd name="T9" fmla="*/ 2147483647 h 208"/>
              <a:gd name="T10" fmla="*/ 2147483647 w 128"/>
              <a:gd name="T11" fmla="*/ 2147483647 h 208"/>
              <a:gd name="T12" fmla="*/ 2147483647 w 128"/>
              <a:gd name="T13" fmla="*/ 2147483647 h 208"/>
              <a:gd name="T14" fmla="*/ 2147483647 w 128"/>
              <a:gd name="T15" fmla="*/ 2147483647 h 208"/>
              <a:gd name="T16" fmla="*/ 2147483647 w 128"/>
              <a:gd name="T17" fmla="*/ 2147483647 h 208"/>
              <a:gd name="T18" fmla="*/ 2147483647 w 128"/>
              <a:gd name="T19" fmla="*/ 2147483647 h 208"/>
              <a:gd name="T20" fmla="*/ 2147483647 w 128"/>
              <a:gd name="T21" fmla="*/ 2147483647 h 208"/>
              <a:gd name="T22" fmla="*/ 2147483647 w 128"/>
              <a:gd name="T23" fmla="*/ 2147483647 h 208"/>
              <a:gd name="T24" fmla="*/ 2147483647 w 128"/>
              <a:gd name="T25" fmla="*/ 0 h 208"/>
              <a:gd name="T26" fmla="*/ 2147483647 w 128"/>
              <a:gd name="T27" fmla="*/ 2147483647 h 208"/>
              <a:gd name="T28" fmla="*/ 2147483647 w 128"/>
              <a:gd name="T29" fmla="*/ 2147483647 h 208"/>
              <a:gd name="T30" fmla="*/ 2147483647 w 128"/>
              <a:gd name="T31" fmla="*/ 2147483647 h 208"/>
              <a:gd name="T32" fmla="*/ 2147483647 w 128"/>
              <a:gd name="T33" fmla="*/ 2147483647 h 208"/>
              <a:gd name="T34" fmla="*/ 2147483647 w 128"/>
              <a:gd name="T35" fmla="*/ 2147483647 h 208"/>
              <a:gd name="T36" fmla="*/ 0 w 128"/>
              <a:gd name="T37" fmla="*/ 2147483647 h 208"/>
              <a:gd name="T38" fmla="*/ 2147483647 w 128"/>
              <a:gd name="T39" fmla="*/ 2147483647 h 208"/>
              <a:gd name="T40" fmla="*/ 0 w 128"/>
              <a:gd name="T41" fmla="*/ 2147483647 h 208"/>
              <a:gd name="T42" fmla="*/ 0 w 128"/>
              <a:gd name="T43" fmla="*/ 2147483647 h 208"/>
              <a:gd name="T44" fmla="*/ 2147483647 w 128"/>
              <a:gd name="T45" fmla="*/ 2147483647 h 208"/>
              <a:gd name="T46" fmla="*/ 2147483647 w 128"/>
              <a:gd name="T47" fmla="*/ 2147483647 h 208"/>
              <a:gd name="T48" fmla="*/ 2147483647 w 128"/>
              <a:gd name="T49" fmla="*/ 2147483647 h 20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8"/>
              <a:gd name="T76" fmla="*/ 0 h 208"/>
              <a:gd name="T77" fmla="*/ 128 w 128"/>
              <a:gd name="T78" fmla="*/ 208 h 20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8" h="208">
                <a:moveTo>
                  <a:pt x="24" y="208"/>
                </a:moveTo>
                <a:lnTo>
                  <a:pt x="40" y="200"/>
                </a:lnTo>
                <a:lnTo>
                  <a:pt x="64" y="192"/>
                </a:lnTo>
                <a:lnTo>
                  <a:pt x="64" y="184"/>
                </a:lnTo>
                <a:lnTo>
                  <a:pt x="88" y="184"/>
                </a:lnTo>
                <a:lnTo>
                  <a:pt x="120" y="160"/>
                </a:lnTo>
                <a:lnTo>
                  <a:pt x="104" y="136"/>
                </a:lnTo>
                <a:lnTo>
                  <a:pt x="112" y="128"/>
                </a:lnTo>
                <a:lnTo>
                  <a:pt x="112" y="104"/>
                </a:lnTo>
                <a:lnTo>
                  <a:pt x="128" y="96"/>
                </a:lnTo>
                <a:lnTo>
                  <a:pt x="128" y="48"/>
                </a:lnTo>
                <a:lnTo>
                  <a:pt x="32" y="0"/>
                </a:lnTo>
                <a:lnTo>
                  <a:pt x="16" y="8"/>
                </a:lnTo>
                <a:lnTo>
                  <a:pt x="24" y="32"/>
                </a:lnTo>
                <a:lnTo>
                  <a:pt x="32" y="40"/>
                </a:lnTo>
                <a:lnTo>
                  <a:pt x="24" y="88"/>
                </a:lnTo>
                <a:lnTo>
                  <a:pt x="0" y="112"/>
                </a:lnTo>
                <a:lnTo>
                  <a:pt x="8" y="112"/>
                </a:lnTo>
                <a:lnTo>
                  <a:pt x="0" y="112"/>
                </a:lnTo>
                <a:lnTo>
                  <a:pt x="8" y="128"/>
                </a:lnTo>
                <a:lnTo>
                  <a:pt x="16" y="128"/>
                </a:lnTo>
                <a:lnTo>
                  <a:pt x="16" y="144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6" name="Freeform 738"/>
          <p:cNvSpPr>
            <a:spLocks/>
          </p:cNvSpPr>
          <p:nvPr/>
        </p:nvSpPr>
        <p:spPr bwMode="auto">
          <a:xfrm>
            <a:off x="4886332" y="3317873"/>
            <a:ext cx="247650" cy="404813"/>
          </a:xfrm>
          <a:custGeom>
            <a:avLst/>
            <a:gdLst>
              <a:gd name="T0" fmla="*/ 2147483647 w 128"/>
              <a:gd name="T1" fmla="*/ 2147483647 h 208"/>
              <a:gd name="T2" fmla="*/ 2147483647 w 128"/>
              <a:gd name="T3" fmla="*/ 2147483647 h 208"/>
              <a:gd name="T4" fmla="*/ 2147483647 w 128"/>
              <a:gd name="T5" fmla="*/ 2147483647 h 208"/>
              <a:gd name="T6" fmla="*/ 2147483647 w 128"/>
              <a:gd name="T7" fmla="*/ 2147483647 h 208"/>
              <a:gd name="T8" fmla="*/ 2147483647 w 128"/>
              <a:gd name="T9" fmla="*/ 2147483647 h 208"/>
              <a:gd name="T10" fmla="*/ 2147483647 w 128"/>
              <a:gd name="T11" fmla="*/ 2147483647 h 208"/>
              <a:gd name="T12" fmla="*/ 2147483647 w 128"/>
              <a:gd name="T13" fmla="*/ 2147483647 h 208"/>
              <a:gd name="T14" fmla="*/ 2147483647 w 128"/>
              <a:gd name="T15" fmla="*/ 2147483647 h 208"/>
              <a:gd name="T16" fmla="*/ 2147483647 w 128"/>
              <a:gd name="T17" fmla="*/ 2147483647 h 208"/>
              <a:gd name="T18" fmla="*/ 2147483647 w 128"/>
              <a:gd name="T19" fmla="*/ 2147483647 h 208"/>
              <a:gd name="T20" fmla="*/ 2147483647 w 128"/>
              <a:gd name="T21" fmla="*/ 2147483647 h 208"/>
              <a:gd name="T22" fmla="*/ 2147483647 w 128"/>
              <a:gd name="T23" fmla="*/ 2147483647 h 208"/>
              <a:gd name="T24" fmla="*/ 2147483647 w 128"/>
              <a:gd name="T25" fmla="*/ 0 h 208"/>
              <a:gd name="T26" fmla="*/ 2147483647 w 128"/>
              <a:gd name="T27" fmla="*/ 2147483647 h 208"/>
              <a:gd name="T28" fmla="*/ 2147483647 w 128"/>
              <a:gd name="T29" fmla="*/ 2147483647 h 208"/>
              <a:gd name="T30" fmla="*/ 2147483647 w 128"/>
              <a:gd name="T31" fmla="*/ 2147483647 h 208"/>
              <a:gd name="T32" fmla="*/ 2147483647 w 128"/>
              <a:gd name="T33" fmla="*/ 2147483647 h 208"/>
              <a:gd name="T34" fmla="*/ 2147483647 w 128"/>
              <a:gd name="T35" fmla="*/ 2147483647 h 208"/>
              <a:gd name="T36" fmla="*/ 0 w 128"/>
              <a:gd name="T37" fmla="*/ 2147483647 h 208"/>
              <a:gd name="T38" fmla="*/ 2147483647 w 128"/>
              <a:gd name="T39" fmla="*/ 2147483647 h 208"/>
              <a:gd name="T40" fmla="*/ 0 w 128"/>
              <a:gd name="T41" fmla="*/ 2147483647 h 208"/>
              <a:gd name="T42" fmla="*/ 0 w 128"/>
              <a:gd name="T43" fmla="*/ 2147483647 h 208"/>
              <a:gd name="T44" fmla="*/ 2147483647 w 128"/>
              <a:gd name="T45" fmla="*/ 2147483647 h 208"/>
              <a:gd name="T46" fmla="*/ 2147483647 w 128"/>
              <a:gd name="T47" fmla="*/ 2147483647 h 208"/>
              <a:gd name="T48" fmla="*/ 2147483647 w 128"/>
              <a:gd name="T49" fmla="*/ 2147483647 h 20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8"/>
              <a:gd name="T76" fmla="*/ 0 h 208"/>
              <a:gd name="T77" fmla="*/ 128 w 128"/>
              <a:gd name="T78" fmla="*/ 208 h 20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8" h="208">
                <a:moveTo>
                  <a:pt x="24" y="208"/>
                </a:moveTo>
                <a:lnTo>
                  <a:pt x="40" y="200"/>
                </a:lnTo>
                <a:lnTo>
                  <a:pt x="64" y="192"/>
                </a:lnTo>
                <a:lnTo>
                  <a:pt x="64" y="184"/>
                </a:lnTo>
                <a:lnTo>
                  <a:pt x="88" y="184"/>
                </a:lnTo>
                <a:lnTo>
                  <a:pt x="120" y="160"/>
                </a:lnTo>
                <a:lnTo>
                  <a:pt x="104" y="136"/>
                </a:lnTo>
                <a:lnTo>
                  <a:pt x="112" y="128"/>
                </a:lnTo>
                <a:lnTo>
                  <a:pt x="112" y="104"/>
                </a:lnTo>
                <a:lnTo>
                  <a:pt x="128" y="96"/>
                </a:lnTo>
                <a:lnTo>
                  <a:pt x="128" y="48"/>
                </a:lnTo>
                <a:lnTo>
                  <a:pt x="32" y="0"/>
                </a:lnTo>
                <a:lnTo>
                  <a:pt x="16" y="8"/>
                </a:lnTo>
                <a:lnTo>
                  <a:pt x="24" y="32"/>
                </a:lnTo>
                <a:lnTo>
                  <a:pt x="32" y="40"/>
                </a:lnTo>
                <a:lnTo>
                  <a:pt x="24" y="88"/>
                </a:lnTo>
                <a:lnTo>
                  <a:pt x="0" y="112"/>
                </a:lnTo>
                <a:lnTo>
                  <a:pt x="8" y="112"/>
                </a:lnTo>
                <a:lnTo>
                  <a:pt x="0" y="112"/>
                </a:lnTo>
                <a:lnTo>
                  <a:pt x="8" y="128"/>
                </a:lnTo>
                <a:lnTo>
                  <a:pt x="16" y="128"/>
                </a:lnTo>
                <a:lnTo>
                  <a:pt x="16" y="144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7" name="Freeform 739"/>
          <p:cNvSpPr>
            <a:spLocks/>
          </p:cNvSpPr>
          <p:nvPr/>
        </p:nvSpPr>
        <p:spPr bwMode="auto">
          <a:xfrm>
            <a:off x="4964120" y="4452936"/>
            <a:ext cx="387350" cy="357187"/>
          </a:xfrm>
          <a:custGeom>
            <a:avLst/>
            <a:gdLst>
              <a:gd name="T0" fmla="*/ 2147483647 w 200"/>
              <a:gd name="T1" fmla="*/ 2147483647 h 184"/>
              <a:gd name="T2" fmla="*/ 2147483647 w 200"/>
              <a:gd name="T3" fmla="*/ 2147483647 h 184"/>
              <a:gd name="T4" fmla="*/ 2147483647 w 200"/>
              <a:gd name="T5" fmla="*/ 0 h 184"/>
              <a:gd name="T6" fmla="*/ 2147483647 w 200"/>
              <a:gd name="T7" fmla="*/ 2147483647 h 184"/>
              <a:gd name="T8" fmla="*/ 2147483647 w 200"/>
              <a:gd name="T9" fmla="*/ 2147483647 h 184"/>
              <a:gd name="T10" fmla="*/ 2147483647 w 200"/>
              <a:gd name="T11" fmla="*/ 2147483647 h 184"/>
              <a:gd name="T12" fmla="*/ 2147483647 w 200"/>
              <a:gd name="T13" fmla="*/ 2147483647 h 184"/>
              <a:gd name="T14" fmla="*/ 2147483647 w 200"/>
              <a:gd name="T15" fmla="*/ 2147483647 h 184"/>
              <a:gd name="T16" fmla="*/ 2147483647 w 200"/>
              <a:gd name="T17" fmla="*/ 2147483647 h 184"/>
              <a:gd name="T18" fmla="*/ 2147483647 w 200"/>
              <a:gd name="T19" fmla="*/ 2147483647 h 184"/>
              <a:gd name="T20" fmla="*/ 2147483647 w 200"/>
              <a:gd name="T21" fmla="*/ 2147483647 h 184"/>
              <a:gd name="T22" fmla="*/ 2147483647 w 200"/>
              <a:gd name="T23" fmla="*/ 2147483647 h 184"/>
              <a:gd name="T24" fmla="*/ 2147483647 w 200"/>
              <a:gd name="T25" fmla="*/ 2147483647 h 184"/>
              <a:gd name="T26" fmla="*/ 2147483647 w 200"/>
              <a:gd name="T27" fmla="*/ 2147483647 h 184"/>
              <a:gd name="T28" fmla="*/ 0 w 200"/>
              <a:gd name="T29" fmla="*/ 2147483647 h 184"/>
              <a:gd name="T30" fmla="*/ 0 w 200"/>
              <a:gd name="T31" fmla="*/ 2147483647 h 184"/>
              <a:gd name="T32" fmla="*/ 2147483647 w 200"/>
              <a:gd name="T33" fmla="*/ 2147483647 h 184"/>
              <a:gd name="T34" fmla="*/ 2147483647 w 200"/>
              <a:gd name="T35" fmla="*/ 2147483647 h 184"/>
              <a:gd name="T36" fmla="*/ 2147483647 w 200"/>
              <a:gd name="T37" fmla="*/ 2147483647 h 184"/>
              <a:gd name="T38" fmla="*/ 2147483647 w 200"/>
              <a:gd name="T39" fmla="*/ 2147483647 h 184"/>
              <a:gd name="T40" fmla="*/ 2147483647 w 200"/>
              <a:gd name="T41" fmla="*/ 2147483647 h 184"/>
              <a:gd name="T42" fmla="*/ 2147483647 w 200"/>
              <a:gd name="T43" fmla="*/ 2147483647 h 184"/>
              <a:gd name="T44" fmla="*/ 2147483647 w 200"/>
              <a:gd name="T45" fmla="*/ 2147483647 h 184"/>
              <a:gd name="T46" fmla="*/ 2147483647 w 200"/>
              <a:gd name="T47" fmla="*/ 2147483647 h 184"/>
              <a:gd name="T48" fmla="*/ 2147483647 w 200"/>
              <a:gd name="T49" fmla="*/ 2147483647 h 184"/>
              <a:gd name="T50" fmla="*/ 2147483647 w 200"/>
              <a:gd name="T51" fmla="*/ 2147483647 h 184"/>
              <a:gd name="T52" fmla="*/ 2147483647 w 200"/>
              <a:gd name="T53" fmla="*/ 2147483647 h 18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00"/>
              <a:gd name="T82" fmla="*/ 0 h 184"/>
              <a:gd name="T83" fmla="*/ 200 w 200"/>
              <a:gd name="T84" fmla="*/ 184 h 184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00" h="184">
                <a:moveTo>
                  <a:pt x="192" y="8"/>
                </a:moveTo>
                <a:lnTo>
                  <a:pt x="184" y="8"/>
                </a:lnTo>
                <a:lnTo>
                  <a:pt x="160" y="0"/>
                </a:lnTo>
                <a:lnTo>
                  <a:pt x="136" y="24"/>
                </a:lnTo>
                <a:lnTo>
                  <a:pt x="104" y="48"/>
                </a:lnTo>
                <a:lnTo>
                  <a:pt x="88" y="48"/>
                </a:lnTo>
                <a:lnTo>
                  <a:pt x="64" y="64"/>
                </a:lnTo>
                <a:lnTo>
                  <a:pt x="56" y="64"/>
                </a:lnTo>
                <a:lnTo>
                  <a:pt x="48" y="56"/>
                </a:lnTo>
                <a:lnTo>
                  <a:pt x="40" y="40"/>
                </a:lnTo>
                <a:lnTo>
                  <a:pt x="40" y="48"/>
                </a:lnTo>
                <a:lnTo>
                  <a:pt x="40" y="40"/>
                </a:lnTo>
                <a:lnTo>
                  <a:pt x="32" y="96"/>
                </a:lnTo>
                <a:lnTo>
                  <a:pt x="24" y="96"/>
                </a:lnTo>
                <a:lnTo>
                  <a:pt x="0" y="88"/>
                </a:lnTo>
                <a:lnTo>
                  <a:pt x="0" y="96"/>
                </a:lnTo>
                <a:lnTo>
                  <a:pt x="8" y="112"/>
                </a:lnTo>
                <a:lnTo>
                  <a:pt x="16" y="144"/>
                </a:lnTo>
                <a:lnTo>
                  <a:pt x="16" y="160"/>
                </a:lnTo>
                <a:lnTo>
                  <a:pt x="32" y="184"/>
                </a:lnTo>
                <a:lnTo>
                  <a:pt x="64" y="176"/>
                </a:lnTo>
                <a:lnTo>
                  <a:pt x="96" y="168"/>
                </a:lnTo>
                <a:lnTo>
                  <a:pt x="128" y="168"/>
                </a:lnTo>
                <a:lnTo>
                  <a:pt x="184" y="104"/>
                </a:lnTo>
                <a:lnTo>
                  <a:pt x="200" y="64"/>
                </a:lnTo>
                <a:lnTo>
                  <a:pt x="192" y="64"/>
                </a:lnTo>
                <a:lnTo>
                  <a:pt x="192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8" name="Freeform 740"/>
          <p:cNvSpPr>
            <a:spLocks/>
          </p:cNvSpPr>
          <p:nvPr/>
        </p:nvSpPr>
        <p:spPr bwMode="auto">
          <a:xfrm>
            <a:off x="5041908" y="4343398"/>
            <a:ext cx="231775" cy="233363"/>
          </a:xfrm>
          <a:custGeom>
            <a:avLst/>
            <a:gdLst>
              <a:gd name="T0" fmla="*/ 2147483647 w 120"/>
              <a:gd name="T1" fmla="*/ 2147483647 h 120"/>
              <a:gd name="T2" fmla="*/ 2147483647 w 120"/>
              <a:gd name="T3" fmla="*/ 2147483647 h 120"/>
              <a:gd name="T4" fmla="*/ 2147483647 w 120"/>
              <a:gd name="T5" fmla="*/ 2147483647 h 120"/>
              <a:gd name="T6" fmla="*/ 2147483647 w 120"/>
              <a:gd name="T7" fmla="*/ 0 h 120"/>
              <a:gd name="T8" fmla="*/ 2147483647 w 120"/>
              <a:gd name="T9" fmla="*/ 0 h 120"/>
              <a:gd name="T10" fmla="*/ 2147483647 w 120"/>
              <a:gd name="T11" fmla="*/ 2147483647 h 120"/>
              <a:gd name="T12" fmla="*/ 2147483647 w 120"/>
              <a:gd name="T13" fmla="*/ 0 h 120"/>
              <a:gd name="T14" fmla="*/ 2147483647 w 120"/>
              <a:gd name="T15" fmla="*/ 0 h 120"/>
              <a:gd name="T16" fmla="*/ 2147483647 w 120"/>
              <a:gd name="T17" fmla="*/ 0 h 120"/>
              <a:gd name="T18" fmla="*/ 2147483647 w 120"/>
              <a:gd name="T19" fmla="*/ 2147483647 h 120"/>
              <a:gd name="T20" fmla="*/ 2147483647 w 120"/>
              <a:gd name="T21" fmla="*/ 2147483647 h 120"/>
              <a:gd name="T22" fmla="*/ 0 w 120"/>
              <a:gd name="T23" fmla="*/ 2147483647 h 120"/>
              <a:gd name="T24" fmla="*/ 0 w 120"/>
              <a:gd name="T25" fmla="*/ 2147483647 h 120"/>
              <a:gd name="T26" fmla="*/ 2147483647 w 120"/>
              <a:gd name="T27" fmla="*/ 2147483647 h 120"/>
              <a:gd name="T28" fmla="*/ 2147483647 w 120"/>
              <a:gd name="T29" fmla="*/ 2147483647 h 120"/>
              <a:gd name="T30" fmla="*/ 2147483647 w 120"/>
              <a:gd name="T31" fmla="*/ 2147483647 h 120"/>
              <a:gd name="T32" fmla="*/ 2147483647 w 120"/>
              <a:gd name="T33" fmla="*/ 2147483647 h 120"/>
              <a:gd name="T34" fmla="*/ 2147483647 w 120"/>
              <a:gd name="T35" fmla="*/ 2147483647 h 120"/>
              <a:gd name="T36" fmla="*/ 2147483647 w 120"/>
              <a:gd name="T37" fmla="*/ 2147483647 h 120"/>
              <a:gd name="T38" fmla="*/ 2147483647 w 120"/>
              <a:gd name="T39" fmla="*/ 2147483647 h 120"/>
              <a:gd name="T40" fmla="*/ 2147483647 w 120"/>
              <a:gd name="T41" fmla="*/ 2147483647 h 120"/>
              <a:gd name="T42" fmla="*/ 2147483647 w 120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0"/>
              <a:gd name="T67" fmla="*/ 0 h 120"/>
              <a:gd name="T68" fmla="*/ 120 w 120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0" h="120">
                <a:moveTo>
                  <a:pt x="96" y="32"/>
                </a:moveTo>
                <a:lnTo>
                  <a:pt x="88" y="32"/>
                </a:lnTo>
                <a:lnTo>
                  <a:pt x="80" y="16"/>
                </a:lnTo>
                <a:lnTo>
                  <a:pt x="72" y="0"/>
                </a:lnTo>
                <a:lnTo>
                  <a:pt x="64" y="0"/>
                </a:lnTo>
                <a:lnTo>
                  <a:pt x="56" y="8"/>
                </a:lnTo>
                <a:lnTo>
                  <a:pt x="64" y="0"/>
                </a:lnTo>
                <a:lnTo>
                  <a:pt x="56" y="0"/>
                </a:lnTo>
                <a:lnTo>
                  <a:pt x="48" y="0"/>
                </a:lnTo>
                <a:lnTo>
                  <a:pt x="16" y="8"/>
                </a:lnTo>
                <a:lnTo>
                  <a:pt x="8" y="56"/>
                </a:lnTo>
                <a:lnTo>
                  <a:pt x="0" y="56"/>
                </a:lnTo>
                <a:lnTo>
                  <a:pt x="0" y="96"/>
                </a:lnTo>
                <a:lnTo>
                  <a:pt x="8" y="112"/>
                </a:lnTo>
                <a:lnTo>
                  <a:pt x="16" y="120"/>
                </a:lnTo>
                <a:lnTo>
                  <a:pt x="24" y="120"/>
                </a:lnTo>
                <a:lnTo>
                  <a:pt x="48" y="104"/>
                </a:lnTo>
                <a:lnTo>
                  <a:pt x="64" y="104"/>
                </a:lnTo>
                <a:lnTo>
                  <a:pt x="96" y="80"/>
                </a:lnTo>
                <a:lnTo>
                  <a:pt x="120" y="56"/>
                </a:lnTo>
                <a:lnTo>
                  <a:pt x="104" y="48"/>
                </a:lnTo>
                <a:lnTo>
                  <a:pt x="96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9" name="Freeform 741"/>
          <p:cNvSpPr>
            <a:spLocks/>
          </p:cNvSpPr>
          <p:nvPr/>
        </p:nvSpPr>
        <p:spPr bwMode="auto">
          <a:xfrm>
            <a:off x="5289558" y="4157659"/>
            <a:ext cx="265113" cy="419100"/>
          </a:xfrm>
          <a:custGeom>
            <a:avLst/>
            <a:gdLst>
              <a:gd name="T0" fmla="*/ 2147483647 w 136"/>
              <a:gd name="T1" fmla="*/ 2147483647 h 216"/>
              <a:gd name="T2" fmla="*/ 2147483647 w 136"/>
              <a:gd name="T3" fmla="*/ 2147483647 h 216"/>
              <a:gd name="T4" fmla="*/ 2147483647 w 136"/>
              <a:gd name="T5" fmla="*/ 2147483647 h 216"/>
              <a:gd name="T6" fmla="*/ 2147483647 w 136"/>
              <a:gd name="T7" fmla="*/ 2147483647 h 216"/>
              <a:gd name="T8" fmla="*/ 2147483647 w 136"/>
              <a:gd name="T9" fmla="*/ 2147483647 h 216"/>
              <a:gd name="T10" fmla="*/ 2147483647 w 136"/>
              <a:gd name="T11" fmla="*/ 2147483647 h 216"/>
              <a:gd name="T12" fmla="*/ 2147483647 w 136"/>
              <a:gd name="T13" fmla="*/ 2147483647 h 216"/>
              <a:gd name="T14" fmla="*/ 2147483647 w 136"/>
              <a:gd name="T15" fmla="*/ 2147483647 h 216"/>
              <a:gd name="T16" fmla="*/ 2147483647 w 136"/>
              <a:gd name="T17" fmla="*/ 2147483647 h 216"/>
              <a:gd name="T18" fmla="*/ 0 w 136"/>
              <a:gd name="T19" fmla="*/ 2147483647 h 216"/>
              <a:gd name="T20" fmla="*/ 2147483647 w 136"/>
              <a:gd name="T21" fmla="*/ 2147483647 h 216"/>
              <a:gd name="T22" fmla="*/ 0 w 136"/>
              <a:gd name="T23" fmla="*/ 2147483647 h 216"/>
              <a:gd name="T24" fmla="*/ 2147483647 w 136"/>
              <a:gd name="T25" fmla="*/ 2147483647 h 216"/>
              <a:gd name="T26" fmla="*/ 2147483647 w 136"/>
              <a:gd name="T27" fmla="*/ 2147483647 h 216"/>
              <a:gd name="T28" fmla="*/ 2147483647 w 136"/>
              <a:gd name="T29" fmla="*/ 2147483647 h 216"/>
              <a:gd name="T30" fmla="*/ 2147483647 w 136"/>
              <a:gd name="T31" fmla="*/ 2147483647 h 216"/>
              <a:gd name="T32" fmla="*/ 2147483647 w 136"/>
              <a:gd name="T33" fmla="*/ 2147483647 h 216"/>
              <a:gd name="T34" fmla="*/ 2147483647 w 136"/>
              <a:gd name="T35" fmla="*/ 2147483647 h 216"/>
              <a:gd name="T36" fmla="*/ 2147483647 w 136"/>
              <a:gd name="T37" fmla="*/ 2147483647 h 216"/>
              <a:gd name="T38" fmla="*/ 2147483647 w 136"/>
              <a:gd name="T39" fmla="*/ 2147483647 h 216"/>
              <a:gd name="T40" fmla="*/ 2147483647 w 136"/>
              <a:gd name="T41" fmla="*/ 2147483647 h 216"/>
              <a:gd name="T42" fmla="*/ 2147483647 w 136"/>
              <a:gd name="T43" fmla="*/ 2147483647 h 216"/>
              <a:gd name="T44" fmla="*/ 2147483647 w 136"/>
              <a:gd name="T45" fmla="*/ 2147483647 h 216"/>
              <a:gd name="T46" fmla="*/ 2147483647 w 136"/>
              <a:gd name="T47" fmla="*/ 2147483647 h 216"/>
              <a:gd name="T48" fmla="*/ 2147483647 w 136"/>
              <a:gd name="T49" fmla="*/ 2147483647 h 216"/>
              <a:gd name="T50" fmla="*/ 2147483647 w 136"/>
              <a:gd name="T51" fmla="*/ 2147483647 h 216"/>
              <a:gd name="T52" fmla="*/ 2147483647 w 136"/>
              <a:gd name="T53" fmla="*/ 2147483647 h 216"/>
              <a:gd name="T54" fmla="*/ 2147483647 w 136"/>
              <a:gd name="T55" fmla="*/ 2147483647 h 216"/>
              <a:gd name="T56" fmla="*/ 2147483647 w 136"/>
              <a:gd name="T57" fmla="*/ 2147483647 h 216"/>
              <a:gd name="T58" fmla="*/ 2147483647 w 136"/>
              <a:gd name="T59" fmla="*/ 0 h 216"/>
              <a:gd name="T60" fmla="*/ 2147483647 w 136"/>
              <a:gd name="T61" fmla="*/ 2147483647 h 216"/>
              <a:gd name="T62" fmla="*/ 2147483647 w 136"/>
              <a:gd name="T63" fmla="*/ 2147483647 h 21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6"/>
              <a:gd name="T97" fmla="*/ 0 h 216"/>
              <a:gd name="T98" fmla="*/ 136 w 136"/>
              <a:gd name="T99" fmla="*/ 216 h 21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6" h="216">
                <a:moveTo>
                  <a:pt x="88" y="8"/>
                </a:moveTo>
                <a:lnTo>
                  <a:pt x="64" y="16"/>
                </a:lnTo>
                <a:lnTo>
                  <a:pt x="64" y="32"/>
                </a:lnTo>
                <a:lnTo>
                  <a:pt x="72" y="56"/>
                </a:lnTo>
                <a:lnTo>
                  <a:pt x="72" y="64"/>
                </a:lnTo>
                <a:lnTo>
                  <a:pt x="64" y="72"/>
                </a:lnTo>
                <a:lnTo>
                  <a:pt x="56" y="64"/>
                </a:lnTo>
                <a:lnTo>
                  <a:pt x="48" y="56"/>
                </a:lnTo>
                <a:lnTo>
                  <a:pt x="32" y="48"/>
                </a:lnTo>
                <a:lnTo>
                  <a:pt x="0" y="64"/>
                </a:lnTo>
                <a:lnTo>
                  <a:pt x="8" y="64"/>
                </a:lnTo>
                <a:lnTo>
                  <a:pt x="0" y="64"/>
                </a:lnTo>
                <a:lnTo>
                  <a:pt x="32" y="80"/>
                </a:lnTo>
                <a:lnTo>
                  <a:pt x="32" y="96"/>
                </a:lnTo>
                <a:lnTo>
                  <a:pt x="32" y="112"/>
                </a:lnTo>
                <a:lnTo>
                  <a:pt x="24" y="144"/>
                </a:lnTo>
                <a:lnTo>
                  <a:pt x="16" y="160"/>
                </a:lnTo>
                <a:lnTo>
                  <a:pt x="24" y="160"/>
                </a:lnTo>
                <a:lnTo>
                  <a:pt x="24" y="216"/>
                </a:lnTo>
                <a:lnTo>
                  <a:pt x="32" y="216"/>
                </a:lnTo>
                <a:lnTo>
                  <a:pt x="32" y="208"/>
                </a:lnTo>
                <a:lnTo>
                  <a:pt x="64" y="184"/>
                </a:lnTo>
                <a:lnTo>
                  <a:pt x="72" y="160"/>
                </a:lnTo>
                <a:lnTo>
                  <a:pt x="64" y="128"/>
                </a:lnTo>
                <a:lnTo>
                  <a:pt x="80" y="104"/>
                </a:lnTo>
                <a:lnTo>
                  <a:pt x="120" y="80"/>
                </a:lnTo>
                <a:lnTo>
                  <a:pt x="128" y="64"/>
                </a:lnTo>
                <a:lnTo>
                  <a:pt x="136" y="48"/>
                </a:lnTo>
                <a:lnTo>
                  <a:pt x="128" y="16"/>
                </a:lnTo>
                <a:lnTo>
                  <a:pt x="128" y="0"/>
                </a:lnTo>
                <a:lnTo>
                  <a:pt x="120" y="8"/>
                </a:lnTo>
                <a:lnTo>
                  <a:pt x="8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0" name="Freeform 742"/>
          <p:cNvSpPr>
            <a:spLocks/>
          </p:cNvSpPr>
          <p:nvPr/>
        </p:nvSpPr>
        <p:spPr bwMode="auto">
          <a:xfrm>
            <a:off x="5289557" y="3924296"/>
            <a:ext cx="249238" cy="263525"/>
          </a:xfrm>
          <a:custGeom>
            <a:avLst/>
            <a:gdLst>
              <a:gd name="T0" fmla="*/ 2147483647 w 128"/>
              <a:gd name="T1" fmla="*/ 2147483647 h 136"/>
              <a:gd name="T2" fmla="*/ 2147483647 w 128"/>
              <a:gd name="T3" fmla="*/ 0 h 136"/>
              <a:gd name="T4" fmla="*/ 2147483647 w 128"/>
              <a:gd name="T5" fmla="*/ 0 h 136"/>
              <a:gd name="T6" fmla="*/ 2147483647 w 128"/>
              <a:gd name="T7" fmla="*/ 2147483647 h 136"/>
              <a:gd name="T8" fmla="*/ 2147483647 w 128"/>
              <a:gd name="T9" fmla="*/ 2147483647 h 136"/>
              <a:gd name="T10" fmla="*/ 2147483647 w 128"/>
              <a:gd name="T11" fmla="*/ 2147483647 h 136"/>
              <a:gd name="T12" fmla="*/ 2147483647 w 128"/>
              <a:gd name="T13" fmla="*/ 0 h 136"/>
              <a:gd name="T14" fmla="*/ 0 w 128"/>
              <a:gd name="T15" fmla="*/ 0 h 136"/>
              <a:gd name="T16" fmla="*/ 2147483647 w 128"/>
              <a:gd name="T17" fmla="*/ 2147483647 h 136"/>
              <a:gd name="T18" fmla="*/ 0 w 128"/>
              <a:gd name="T19" fmla="*/ 2147483647 h 136"/>
              <a:gd name="T20" fmla="*/ 2147483647 w 128"/>
              <a:gd name="T21" fmla="*/ 2147483647 h 136"/>
              <a:gd name="T22" fmla="*/ 2147483647 w 128"/>
              <a:gd name="T23" fmla="*/ 2147483647 h 136"/>
              <a:gd name="T24" fmla="*/ 2147483647 w 128"/>
              <a:gd name="T25" fmla="*/ 2147483647 h 136"/>
              <a:gd name="T26" fmla="*/ 2147483647 w 128"/>
              <a:gd name="T27" fmla="*/ 2147483647 h 136"/>
              <a:gd name="T28" fmla="*/ 2147483647 w 128"/>
              <a:gd name="T29" fmla="*/ 2147483647 h 136"/>
              <a:gd name="T30" fmla="*/ 2147483647 w 128"/>
              <a:gd name="T31" fmla="*/ 2147483647 h 136"/>
              <a:gd name="T32" fmla="*/ 2147483647 w 128"/>
              <a:gd name="T33" fmla="*/ 2147483647 h 136"/>
              <a:gd name="T34" fmla="*/ 2147483647 w 128"/>
              <a:gd name="T35" fmla="*/ 2147483647 h 136"/>
              <a:gd name="T36" fmla="*/ 2147483647 w 128"/>
              <a:gd name="T37" fmla="*/ 2147483647 h 136"/>
              <a:gd name="T38" fmla="*/ 2147483647 w 128"/>
              <a:gd name="T39" fmla="*/ 2147483647 h 136"/>
              <a:gd name="T40" fmla="*/ 2147483647 w 128"/>
              <a:gd name="T41" fmla="*/ 2147483647 h 136"/>
              <a:gd name="T42" fmla="*/ 2147483647 w 128"/>
              <a:gd name="T43" fmla="*/ 2147483647 h 136"/>
              <a:gd name="T44" fmla="*/ 2147483647 w 128"/>
              <a:gd name="T45" fmla="*/ 2147483647 h 136"/>
              <a:gd name="T46" fmla="*/ 2147483647 w 128"/>
              <a:gd name="T47" fmla="*/ 2147483647 h 136"/>
              <a:gd name="T48" fmla="*/ 2147483647 w 128"/>
              <a:gd name="T49" fmla="*/ 2147483647 h 1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8"/>
              <a:gd name="T76" fmla="*/ 0 h 136"/>
              <a:gd name="T77" fmla="*/ 128 w 128"/>
              <a:gd name="T78" fmla="*/ 136 h 1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8" h="136">
                <a:moveTo>
                  <a:pt x="96" y="24"/>
                </a:moveTo>
                <a:lnTo>
                  <a:pt x="56" y="0"/>
                </a:lnTo>
                <a:lnTo>
                  <a:pt x="48" y="0"/>
                </a:lnTo>
                <a:lnTo>
                  <a:pt x="48" y="8"/>
                </a:lnTo>
                <a:lnTo>
                  <a:pt x="48" y="16"/>
                </a:lnTo>
                <a:lnTo>
                  <a:pt x="32" y="16"/>
                </a:lnTo>
                <a:lnTo>
                  <a:pt x="24" y="0"/>
                </a:lnTo>
                <a:lnTo>
                  <a:pt x="0" y="0"/>
                </a:lnTo>
                <a:lnTo>
                  <a:pt x="8" y="32"/>
                </a:lnTo>
                <a:lnTo>
                  <a:pt x="0" y="40"/>
                </a:lnTo>
                <a:lnTo>
                  <a:pt x="8" y="72"/>
                </a:lnTo>
                <a:lnTo>
                  <a:pt x="16" y="96"/>
                </a:lnTo>
                <a:lnTo>
                  <a:pt x="32" y="104"/>
                </a:lnTo>
                <a:lnTo>
                  <a:pt x="56" y="104"/>
                </a:lnTo>
                <a:lnTo>
                  <a:pt x="56" y="112"/>
                </a:lnTo>
                <a:lnTo>
                  <a:pt x="64" y="136"/>
                </a:lnTo>
                <a:lnTo>
                  <a:pt x="88" y="128"/>
                </a:lnTo>
                <a:lnTo>
                  <a:pt x="120" y="128"/>
                </a:lnTo>
                <a:lnTo>
                  <a:pt x="128" y="120"/>
                </a:lnTo>
                <a:lnTo>
                  <a:pt x="120" y="112"/>
                </a:lnTo>
                <a:lnTo>
                  <a:pt x="120" y="72"/>
                </a:lnTo>
                <a:lnTo>
                  <a:pt x="112" y="56"/>
                </a:lnTo>
                <a:lnTo>
                  <a:pt x="120" y="48"/>
                </a:lnTo>
                <a:lnTo>
                  <a:pt x="96" y="32"/>
                </a:lnTo>
                <a:lnTo>
                  <a:pt x="96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1" name="Freeform 743"/>
          <p:cNvSpPr>
            <a:spLocks/>
          </p:cNvSpPr>
          <p:nvPr/>
        </p:nvSpPr>
        <p:spPr bwMode="auto">
          <a:xfrm>
            <a:off x="4854583" y="4048122"/>
            <a:ext cx="295275" cy="29527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2147483647 w 152"/>
              <a:gd name="T9" fmla="*/ 2147483647 h 152"/>
              <a:gd name="T10" fmla="*/ 2147483647 w 152"/>
              <a:gd name="T11" fmla="*/ 2147483647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2147483647 w 152"/>
              <a:gd name="T33" fmla="*/ 0 h 152"/>
              <a:gd name="T34" fmla="*/ 2147483647 w 152"/>
              <a:gd name="T35" fmla="*/ 0 h 152"/>
              <a:gd name="T36" fmla="*/ 0 w 152"/>
              <a:gd name="T37" fmla="*/ 2147483647 h 152"/>
              <a:gd name="T38" fmla="*/ 2147483647 w 152"/>
              <a:gd name="T39" fmla="*/ 2147483647 h 152"/>
              <a:gd name="T40" fmla="*/ 2147483647 w 152"/>
              <a:gd name="T41" fmla="*/ 2147483647 h 152"/>
              <a:gd name="T42" fmla="*/ 0 w 152"/>
              <a:gd name="T43" fmla="*/ 2147483647 h 152"/>
              <a:gd name="T44" fmla="*/ 0 w 152"/>
              <a:gd name="T45" fmla="*/ 2147483647 h 152"/>
              <a:gd name="T46" fmla="*/ 2147483647 w 152"/>
              <a:gd name="T47" fmla="*/ 2147483647 h 152"/>
              <a:gd name="T48" fmla="*/ 2147483647 w 152"/>
              <a:gd name="T49" fmla="*/ 2147483647 h 15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52"/>
              <a:gd name="T76" fmla="*/ 0 h 152"/>
              <a:gd name="T77" fmla="*/ 152 w 152"/>
              <a:gd name="T78" fmla="*/ 152 h 15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52" h="152">
                <a:moveTo>
                  <a:pt x="16" y="144"/>
                </a:moveTo>
                <a:lnTo>
                  <a:pt x="72" y="144"/>
                </a:lnTo>
                <a:lnTo>
                  <a:pt x="80" y="152"/>
                </a:lnTo>
                <a:lnTo>
                  <a:pt x="112" y="152"/>
                </a:lnTo>
                <a:lnTo>
                  <a:pt x="136" y="144"/>
                </a:lnTo>
                <a:lnTo>
                  <a:pt x="128" y="128"/>
                </a:lnTo>
                <a:lnTo>
                  <a:pt x="128" y="88"/>
                </a:lnTo>
                <a:lnTo>
                  <a:pt x="152" y="80"/>
                </a:lnTo>
                <a:lnTo>
                  <a:pt x="152" y="64"/>
                </a:lnTo>
                <a:lnTo>
                  <a:pt x="144" y="64"/>
                </a:lnTo>
                <a:lnTo>
                  <a:pt x="152" y="64"/>
                </a:lnTo>
                <a:lnTo>
                  <a:pt x="128" y="64"/>
                </a:lnTo>
                <a:lnTo>
                  <a:pt x="120" y="16"/>
                </a:lnTo>
                <a:lnTo>
                  <a:pt x="96" y="16"/>
                </a:lnTo>
                <a:lnTo>
                  <a:pt x="80" y="24"/>
                </a:lnTo>
                <a:lnTo>
                  <a:pt x="72" y="24"/>
                </a:lnTo>
                <a:lnTo>
                  <a:pt x="48" y="0"/>
                </a:lnTo>
                <a:lnTo>
                  <a:pt x="16" y="0"/>
                </a:lnTo>
                <a:lnTo>
                  <a:pt x="0" y="8"/>
                </a:lnTo>
                <a:lnTo>
                  <a:pt x="8" y="56"/>
                </a:lnTo>
                <a:lnTo>
                  <a:pt x="16" y="80"/>
                </a:lnTo>
                <a:lnTo>
                  <a:pt x="0" y="112"/>
                </a:lnTo>
                <a:lnTo>
                  <a:pt x="0" y="144"/>
                </a:lnTo>
                <a:lnTo>
                  <a:pt x="8" y="136"/>
                </a:lnTo>
                <a:lnTo>
                  <a:pt x="16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2" name="Freeform 744"/>
          <p:cNvSpPr>
            <a:spLocks/>
          </p:cNvSpPr>
          <p:nvPr/>
        </p:nvSpPr>
        <p:spPr bwMode="auto">
          <a:xfrm>
            <a:off x="4854582" y="3768721"/>
            <a:ext cx="450850" cy="450850"/>
          </a:xfrm>
          <a:custGeom>
            <a:avLst/>
            <a:gdLst>
              <a:gd name="T0" fmla="*/ 2147483647 w 232"/>
              <a:gd name="T1" fmla="*/ 2147483647 h 232"/>
              <a:gd name="T2" fmla="*/ 2147483647 w 232"/>
              <a:gd name="T3" fmla="*/ 2147483647 h 232"/>
              <a:gd name="T4" fmla="*/ 2147483647 w 232"/>
              <a:gd name="T5" fmla="*/ 2147483647 h 232"/>
              <a:gd name="T6" fmla="*/ 2147483647 w 232"/>
              <a:gd name="T7" fmla="*/ 2147483647 h 232"/>
              <a:gd name="T8" fmla="*/ 2147483647 w 232"/>
              <a:gd name="T9" fmla="*/ 2147483647 h 232"/>
              <a:gd name="T10" fmla="*/ 2147483647 w 232"/>
              <a:gd name="T11" fmla="*/ 2147483647 h 232"/>
              <a:gd name="T12" fmla="*/ 0 w 232"/>
              <a:gd name="T13" fmla="*/ 2147483647 h 232"/>
              <a:gd name="T14" fmla="*/ 0 w 232"/>
              <a:gd name="T15" fmla="*/ 2147483647 h 232"/>
              <a:gd name="T16" fmla="*/ 2147483647 w 232"/>
              <a:gd name="T17" fmla="*/ 2147483647 h 232"/>
              <a:gd name="T18" fmla="*/ 2147483647 w 232"/>
              <a:gd name="T19" fmla="*/ 2147483647 h 232"/>
              <a:gd name="T20" fmla="*/ 2147483647 w 232"/>
              <a:gd name="T21" fmla="*/ 2147483647 h 232"/>
              <a:gd name="T22" fmla="*/ 2147483647 w 232"/>
              <a:gd name="T23" fmla="*/ 2147483647 h 232"/>
              <a:gd name="T24" fmla="*/ 2147483647 w 232"/>
              <a:gd name="T25" fmla="*/ 2147483647 h 232"/>
              <a:gd name="T26" fmla="*/ 2147483647 w 232"/>
              <a:gd name="T27" fmla="*/ 2147483647 h 232"/>
              <a:gd name="T28" fmla="*/ 2147483647 w 232"/>
              <a:gd name="T29" fmla="*/ 2147483647 h 232"/>
              <a:gd name="T30" fmla="*/ 2147483647 w 232"/>
              <a:gd name="T31" fmla="*/ 2147483647 h 232"/>
              <a:gd name="T32" fmla="*/ 2147483647 w 232"/>
              <a:gd name="T33" fmla="*/ 2147483647 h 232"/>
              <a:gd name="T34" fmla="*/ 2147483647 w 232"/>
              <a:gd name="T35" fmla="*/ 2147483647 h 232"/>
              <a:gd name="T36" fmla="*/ 2147483647 w 232"/>
              <a:gd name="T37" fmla="*/ 2147483647 h 232"/>
              <a:gd name="T38" fmla="*/ 2147483647 w 232"/>
              <a:gd name="T39" fmla="*/ 2147483647 h 232"/>
              <a:gd name="T40" fmla="*/ 2147483647 w 232"/>
              <a:gd name="T41" fmla="*/ 2147483647 h 232"/>
              <a:gd name="T42" fmla="*/ 2147483647 w 232"/>
              <a:gd name="T43" fmla="*/ 2147483647 h 232"/>
              <a:gd name="T44" fmla="*/ 2147483647 w 232"/>
              <a:gd name="T45" fmla="*/ 2147483647 h 232"/>
              <a:gd name="T46" fmla="*/ 2147483647 w 232"/>
              <a:gd name="T47" fmla="*/ 2147483647 h 232"/>
              <a:gd name="T48" fmla="*/ 2147483647 w 232"/>
              <a:gd name="T49" fmla="*/ 2147483647 h 232"/>
              <a:gd name="T50" fmla="*/ 2147483647 w 232"/>
              <a:gd name="T51" fmla="*/ 2147483647 h 232"/>
              <a:gd name="T52" fmla="*/ 2147483647 w 232"/>
              <a:gd name="T53" fmla="*/ 2147483647 h 232"/>
              <a:gd name="T54" fmla="*/ 2147483647 w 232"/>
              <a:gd name="T55" fmla="*/ 2147483647 h 232"/>
              <a:gd name="T56" fmla="*/ 2147483647 w 232"/>
              <a:gd name="T57" fmla="*/ 2147483647 h 232"/>
              <a:gd name="T58" fmla="*/ 2147483647 w 232"/>
              <a:gd name="T59" fmla="*/ 2147483647 h 232"/>
              <a:gd name="T60" fmla="*/ 2147483647 w 232"/>
              <a:gd name="T61" fmla="*/ 2147483647 h 232"/>
              <a:gd name="T62" fmla="*/ 2147483647 w 232"/>
              <a:gd name="T63" fmla="*/ 2147483647 h 232"/>
              <a:gd name="T64" fmla="*/ 2147483647 w 232"/>
              <a:gd name="T65" fmla="*/ 0 h 232"/>
              <a:gd name="T66" fmla="*/ 2147483647 w 232"/>
              <a:gd name="T67" fmla="*/ 0 h 232"/>
              <a:gd name="T68" fmla="*/ 2147483647 w 232"/>
              <a:gd name="T69" fmla="*/ 2147483647 h 232"/>
              <a:gd name="T70" fmla="*/ 2147483647 w 232"/>
              <a:gd name="T71" fmla="*/ 0 h 232"/>
              <a:gd name="T72" fmla="*/ 2147483647 w 232"/>
              <a:gd name="T73" fmla="*/ 2147483647 h 232"/>
              <a:gd name="T74" fmla="*/ 2147483647 w 232"/>
              <a:gd name="T75" fmla="*/ 2147483647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32"/>
              <a:gd name="T115" fmla="*/ 0 h 232"/>
              <a:gd name="T116" fmla="*/ 232 w 232"/>
              <a:gd name="T117" fmla="*/ 232 h 23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32" h="232">
                <a:moveTo>
                  <a:pt x="80" y="24"/>
                </a:moveTo>
                <a:lnTo>
                  <a:pt x="72" y="72"/>
                </a:lnTo>
                <a:lnTo>
                  <a:pt x="56" y="80"/>
                </a:lnTo>
                <a:lnTo>
                  <a:pt x="40" y="112"/>
                </a:lnTo>
                <a:lnTo>
                  <a:pt x="24" y="128"/>
                </a:lnTo>
                <a:lnTo>
                  <a:pt x="8" y="128"/>
                </a:lnTo>
                <a:lnTo>
                  <a:pt x="0" y="136"/>
                </a:lnTo>
                <a:lnTo>
                  <a:pt x="0" y="152"/>
                </a:lnTo>
                <a:lnTo>
                  <a:pt x="16" y="144"/>
                </a:lnTo>
                <a:lnTo>
                  <a:pt x="48" y="144"/>
                </a:lnTo>
                <a:lnTo>
                  <a:pt x="72" y="168"/>
                </a:lnTo>
                <a:lnTo>
                  <a:pt x="80" y="168"/>
                </a:lnTo>
                <a:lnTo>
                  <a:pt x="96" y="160"/>
                </a:lnTo>
                <a:lnTo>
                  <a:pt x="120" y="160"/>
                </a:lnTo>
                <a:lnTo>
                  <a:pt x="128" y="208"/>
                </a:lnTo>
                <a:lnTo>
                  <a:pt x="152" y="208"/>
                </a:lnTo>
                <a:lnTo>
                  <a:pt x="168" y="208"/>
                </a:lnTo>
                <a:lnTo>
                  <a:pt x="192" y="224"/>
                </a:lnTo>
                <a:lnTo>
                  <a:pt x="216" y="232"/>
                </a:lnTo>
                <a:lnTo>
                  <a:pt x="216" y="224"/>
                </a:lnTo>
                <a:lnTo>
                  <a:pt x="208" y="208"/>
                </a:lnTo>
                <a:lnTo>
                  <a:pt x="208" y="200"/>
                </a:lnTo>
                <a:lnTo>
                  <a:pt x="216" y="176"/>
                </a:lnTo>
                <a:lnTo>
                  <a:pt x="224" y="168"/>
                </a:lnTo>
                <a:lnTo>
                  <a:pt x="216" y="144"/>
                </a:lnTo>
                <a:lnTo>
                  <a:pt x="216" y="120"/>
                </a:lnTo>
                <a:lnTo>
                  <a:pt x="208" y="96"/>
                </a:lnTo>
                <a:lnTo>
                  <a:pt x="216" y="72"/>
                </a:lnTo>
                <a:lnTo>
                  <a:pt x="232" y="40"/>
                </a:lnTo>
                <a:lnTo>
                  <a:pt x="232" y="16"/>
                </a:lnTo>
                <a:lnTo>
                  <a:pt x="224" y="8"/>
                </a:lnTo>
                <a:lnTo>
                  <a:pt x="200" y="8"/>
                </a:lnTo>
                <a:lnTo>
                  <a:pt x="192" y="0"/>
                </a:lnTo>
                <a:lnTo>
                  <a:pt x="160" y="0"/>
                </a:lnTo>
                <a:lnTo>
                  <a:pt x="128" y="8"/>
                </a:lnTo>
                <a:lnTo>
                  <a:pt x="104" y="0"/>
                </a:lnTo>
                <a:lnTo>
                  <a:pt x="80" y="8"/>
                </a:lnTo>
                <a:lnTo>
                  <a:pt x="8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3" name="Freeform 745"/>
          <p:cNvSpPr>
            <a:spLocks/>
          </p:cNvSpPr>
          <p:nvPr/>
        </p:nvSpPr>
        <p:spPr bwMode="auto">
          <a:xfrm>
            <a:off x="5367346" y="3457571"/>
            <a:ext cx="357187" cy="342900"/>
          </a:xfrm>
          <a:custGeom>
            <a:avLst/>
            <a:gdLst>
              <a:gd name="T0" fmla="*/ 2147483647 w 184"/>
              <a:gd name="T1" fmla="*/ 2147483647 h 176"/>
              <a:gd name="T2" fmla="*/ 2147483647 w 184"/>
              <a:gd name="T3" fmla="*/ 2147483647 h 176"/>
              <a:gd name="T4" fmla="*/ 2147483647 w 184"/>
              <a:gd name="T5" fmla="*/ 2147483647 h 176"/>
              <a:gd name="T6" fmla="*/ 2147483647 w 184"/>
              <a:gd name="T7" fmla="*/ 2147483647 h 176"/>
              <a:gd name="T8" fmla="*/ 2147483647 w 184"/>
              <a:gd name="T9" fmla="*/ 2147483647 h 176"/>
              <a:gd name="T10" fmla="*/ 2147483647 w 184"/>
              <a:gd name="T11" fmla="*/ 2147483647 h 176"/>
              <a:gd name="T12" fmla="*/ 2147483647 w 184"/>
              <a:gd name="T13" fmla="*/ 2147483647 h 176"/>
              <a:gd name="T14" fmla="*/ 2147483647 w 184"/>
              <a:gd name="T15" fmla="*/ 2147483647 h 176"/>
              <a:gd name="T16" fmla="*/ 2147483647 w 184"/>
              <a:gd name="T17" fmla="*/ 2147483647 h 176"/>
              <a:gd name="T18" fmla="*/ 2147483647 w 184"/>
              <a:gd name="T19" fmla="*/ 2147483647 h 176"/>
              <a:gd name="T20" fmla="*/ 2147483647 w 184"/>
              <a:gd name="T21" fmla="*/ 2147483647 h 176"/>
              <a:gd name="T22" fmla="*/ 2147483647 w 184"/>
              <a:gd name="T23" fmla="*/ 2147483647 h 176"/>
              <a:gd name="T24" fmla="*/ 2147483647 w 184"/>
              <a:gd name="T25" fmla="*/ 2147483647 h 176"/>
              <a:gd name="T26" fmla="*/ 2147483647 w 184"/>
              <a:gd name="T27" fmla="*/ 2147483647 h 176"/>
              <a:gd name="T28" fmla="*/ 2147483647 w 184"/>
              <a:gd name="T29" fmla="*/ 0 h 176"/>
              <a:gd name="T30" fmla="*/ 2147483647 w 184"/>
              <a:gd name="T31" fmla="*/ 0 h 176"/>
              <a:gd name="T32" fmla="*/ 2147483647 w 184"/>
              <a:gd name="T33" fmla="*/ 2147483647 h 176"/>
              <a:gd name="T34" fmla="*/ 2147483647 w 184"/>
              <a:gd name="T35" fmla="*/ 2147483647 h 176"/>
              <a:gd name="T36" fmla="*/ 2147483647 w 184"/>
              <a:gd name="T37" fmla="*/ 2147483647 h 176"/>
              <a:gd name="T38" fmla="*/ 2147483647 w 184"/>
              <a:gd name="T39" fmla="*/ 2147483647 h 176"/>
              <a:gd name="T40" fmla="*/ 2147483647 w 184"/>
              <a:gd name="T41" fmla="*/ 2147483647 h 176"/>
              <a:gd name="T42" fmla="*/ 0 w 184"/>
              <a:gd name="T43" fmla="*/ 2147483647 h 176"/>
              <a:gd name="T44" fmla="*/ 0 w 184"/>
              <a:gd name="T45" fmla="*/ 2147483647 h 176"/>
              <a:gd name="T46" fmla="*/ 2147483647 w 184"/>
              <a:gd name="T47" fmla="*/ 2147483647 h 176"/>
              <a:gd name="T48" fmla="*/ 2147483647 w 184"/>
              <a:gd name="T49" fmla="*/ 2147483647 h 176"/>
              <a:gd name="T50" fmla="*/ 2147483647 w 184"/>
              <a:gd name="T51" fmla="*/ 2147483647 h 176"/>
              <a:gd name="T52" fmla="*/ 2147483647 w 184"/>
              <a:gd name="T53" fmla="*/ 2147483647 h 176"/>
              <a:gd name="T54" fmla="*/ 2147483647 w 184"/>
              <a:gd name="T55" fmla="*/ 2147483647 h 176"/>
              <a:gd name="T56" fmla="*/ 2147483647 w 184"/>
              <a:gd name="T57" fmla="*/ 2147483647 h 17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84"/>
              <a:gd name="T88" fmla="*/ 0 h 176"/>
              <a:gd name="T89" fmla="*/ 184 w 184"/>
              <a:gd name="T90" fmla="*/ 176 h 17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84" h="176">
                <a:moveTo>
                  <a:pt x="88" y="176"/>
                </a:moveTo>
                <a:lnTo>
                  <a:pt x="96" y="176"/>
                </a:lnTo>
                <a:lnTo>
                  <a:pt x="104" y="176"/>
                </a:lnTo>
                <a:lnTo>
                  <a:pt x="112" y="176"/>
                </a:lnTo>
                <a:lnTo>
                  <a:pt x="128" y="168"/>
                </a:lnTo>
                <a:lnTo>
                  <a:pt x="152" y="160"/>
                </a:lnTo>
                <a:lnTo>
                  <a:pt x="184" y="128"/>
                </a:lnTo>
                <a:lnTo>
                  <a:pt x="160" y="120"/>
                </a:lnTo>
                <a:lnTo>
                  <a:pt x="128" y="104"/>
                </a:lnTo>
                <a:lnTo>
                  <a:pt x="120" y="96"/>
                </a:lnTo>
                <a:lnTo>
                  <a:pt x="136" y="88"/>
                </a:lnTo>
                <a:lnTo>
                  <a:pt x="128" y="80"/>
                </a:lnTo>
                <a:lnTo>
                  <a:pt x="96" y="32"/>
                </a:lnTo>
                <a:lnTo>
                  <a:pt x="80" y="24"/>
                </a:lnTo>
                <a:lnTo>
                  <a:pt x="64" y="0"/>
                </a:lnTo>
                <a:lnTo>
                  <a:pt x="56" y="0"/>
                </a:lnTo>
                <a:lnTo>
                  <a:pt x="48" y="8"/>
                </a:lnTo>
                <a:lnTo>
                  <a:pt x="40" y="56"/>
                </a:lnTo>
                <a:lnTo>
                  <a:pt x="32" y="80"/>
                </a:lnTo>
                <a:lnTo>
                  <a:pt x="16" y="96"/>
                </a:lnTo>
                <a:lnTo>
                  <a:pt x="8" y="120"/>
                </a:lnTo>
                <a:lnTo>
                  <a:pt x="0" y="120"/>
                </a:lnTo>
                <a:lnTo>
                  <a:pt x="0" y="128"/>
                </a:lnTo>
                <a:lnTo>
                  <a:pt x="16" y="144"/>
                </a:lnTo>
                <a:lnTo>
                  <a:pt x="24" y="152"/>
                </a:lnTo>
                <a:lnTo>
                  <a:pt x="32" y="160"/>
                </a:lnTo>
                <a:lnTo>
                  <a:pt x="32" y="168"/>
                </a:lnTo>
                <a:lnTo>
                  <a:pt x="48" y="168"/>
                </a:lnTo>
                <a:lnTo>
                  <a:pt x="88" y="17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4" name="Freeform 746"/>
          <p:cNvSpPr>
            <a:spLocks/>
          </p:cNvSpPr>
          <p:nvPr/>
        </p:nvSpPr>
        <p:spPr bwMode="auto">
          <a:xfrm>
            <a:off x="5383220" y="3784598"/>
            <a:ext cx="201612" cy="233363"/>
          </a:xfrm>
          <a:custGeom>
            <a:avLst/>
            <a:gdLst>
              <a:gd name="T0" fmla="*/ 2147483647 w 104"/>
              <a:gd name="T1" fmla="*/ 2147483647 h 120"/>
              <a:gd name="T2" fmla="*/ 2147483647 w 104"/>
              <a:gd name="T3" fmla="*/ 2147483647 h 120"/>
              <a:gd name="T4" fmla="*/ 2147483647 w 104"/>
              <a:gd name="T5" fmla="*/ 2147483647 h 120"/>
              <a:gd name="T6" fmla="*/ 2147483647 w 104"/>
              <a:gd name="T7" fmla="*/ 2147483647 h 120"/>
              <a:gd name="T8" fmla="*/ 2147483647 w 104"/>
              <a:gd name="T9" fmla="*/ 2147483647 h 120"/>
              <a:gd name="T10" fmla="*/ 2147483647 w 104"/>
              <a:gd name="T11" fmla="*/ 2147483647 h 120"/>
              <a:gd name="T12" fmla="*/ 2147483647 w 104"/>
              <a:gd name="T13" fmla="*/ 0 h 120"/>
              <a:gd name="T14" fmla="*/ 2147483647 w 104"/>
              <a:gd name="T15" fmla="*/ 0 h 120"/>
              <a:gd name="T16" fmla="*/ 2147483647 w 104"/>
              <a:gd name="T17" fmla="*/ 0 h 120"/>
              <a:gd name="T18" fmla="*/ 0 w 104"/>
              <a:gd name="T19" fmla="*/ 2147483647 h 120"/>
              <a:gd name="T20" fmla="*/ 2147483647 w 104"/>
              <a:gd name="T21" fmla="*/ 2147483647 h 120"/>
              <a:gd name="T22" fmla="*/ 2147483647 w 104"/>
              <a:gd name="T23" fmla="*/ 2147483647 h 120"/>
              <a:gd name="T24" fmla="*/ 0 w 104"/>
              <a:gd name="T25" fmla="*/ 2147483647 h 120"/>
              <a:gd name="T26" fmla="*/ 2147483647 w 104"/>
              <a:gd name="T27" fmla="*/ 2147483647 h 120"/>
              <a:gd name="T28" fmla="*/ 2147483647 w 104"/>
              <a:gd name="T29" fmla="*/ 2147483647 h 120"/>
              <a:gd name="T30" fmla="*/ 2147483647 w 104"/>
              <a:gd name="T31" fmla="*/ 2147483647 h 120"/>
              <a:gd name="T32" fmla="*/ 2147483647 w 104"/>
              <a:gd name="T33" fmla="*/ 2147483647 h 120"/>
              <a:gd name="T34" fmla="*/ 2147483647 w 104"/>
              <a:gd name="T35" fmla="*/ 2147483647 h 120"/>
              <a:gd name="T36" fmla="*/ 2147483647 w 104"/>
              <a:gd name="T37" fmla="*/ 2147483647 h 120"/>
              <a:gd name="T38" fmla="*/ 2147483647 w 104"/>
              <a:gd name="T39" fmla="*/ 2147483647 h 120"/>
              <a:gd name="T40" fmla="*/ 2147483647 w 104"/>
              <a:gd name="T41" fmla="*/ 2147483647 h 120"/>
              <a:gd name="T42" fmla="*/ 2147483647 w 104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04"/>
              <a:gd name="T67" fmla="*/ 0 h 120"/>
              <a:gd name="T68" fmla="*/ 104 w 104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04" h="120">
                <a:moveTo>
                  <a:pt x="96" y="24"/>
                </a:moveTo>
                <a:lnTo>
                  <a:pt x="104" y="16"/>
                </a:lnTo>
                <a:lnTo>
                  <a:pt x="104" y="8"/>
                </a:lnTo>
                <a:lnTo>
                  <a:pt x="96" y="8"/>
                </a:lnTo>
                <a:lnTo>
                  <a:pt x="88" y="8"/>
                </a:lnTo>
                <a:lnTo>
                  <a:pt x="80" y="8"/>
                </a:lnTo>
                <a:lnTo>
                  <a:pt x="40" y="0"/>
                </a:lnTo>
                <a:lnTo>
                  <a:pt x="24" y="0"/>
                </a:lnTo>
                <a:lnTo>
                  <a:pt x="16" y="0"/>
                </a:lnTo>
                <a:lnTo>
                  <a:pt x="0" y="8"/>
                </a:lnTo>
                <a:lnTo>
                  <a:pt x="8" y="16"/>
                </a:lnTo>
                <a:lnTo>
                  <a:pt x="8" y="32"/>
                </a:lnTo>
                <a:lnTo>
                  <a:pt x="0" y="48"/>
                </a:lnTo>
                <a:lnTo>
                  <a:pt x="8" y="72"/>
                </a:lnTo>
                <a:lnTo>
                  <a:pt x="48" y="96"/>
                </a:lnTo>
                <a:lnTo>
                  <a:pt x="48" y="104"/>
                </a:lnTo>
                <a:lnTo>
                  <a:pt x="72" y="120"/>
                </a:lnTo>
                <a:lnTo>
                  <a:pt x="72" y="112"/>
                </a:lnTo>
                <a:lnTo>
                  <a:pt x="88" y="88"/>
                </a:lnTo>
                <a:lnTo>
                  <a:pt x="104" y="80"/>
                </a:lnTo>
                <a:lnTo>
                  <a:pt x="96" y="64"/>
                </a:lnTo>
                <a:lnTo>
                  <a:pt x="96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5" name="Freeform 747"/>
          <p:cNvSpPr>
            <a:spLocks/>
          </p:cNvSpPr>
          <p:nvPr/>
        </p:nvSpPr>
        <p:spPr bwMode="auto">
          <a:xfrm>
            <a:off x="5165732" y="4281486"/>
            <a:ext cx="185738" cy="187325"/>
          </a:xfrm>
          <a:custGeom>
            <a:avLst/>
            <a:gdLst>
              <a:gd name="T0" fmla="*/ 2147483647 w 96"/>
              <a:gd name="T1" fmla="*/ 2147483647 h 96"/>
              <a:gd name="T2" fmla="*/ 2147483647 w 96"/>
              <a:gd name="T3" fmla="*/ 2147483647 h 96"/>
              <a:gd name="T4" fmla="*/ 2147483647 w 96"/>
              <a:gd name="T5" fmla="*/ 2147483647 h 96"/>
              <a:gd name="T6" fmla="*/ 0 w 96"/>
              <a:gd name="T7" fmla="*/ 2147483647 h 96"/>
              <a:gd name="T8" fmla="*/ 2147483647 w 96"/>
              <a:gd name="T9" fmla="*/ 2147483647 h 96"/>
              <a:gd name="T10" fmla="*/ 2147483647 w 96"/>
              <a:gd name="T11" fmla="*/ 2147483647 h 96"/>
              <a:gd name="T12" fmla="*/ 2147483647 w 96"/>
              <a:gd name="T13" fmla="*/ 2147483647 h 96"/>
              <a:gd name="T14" fmla="*/ 2147483647 w 96"/>
              <a:gd name="T15" fmla="*/ 2147483647 h 96"/>
              <a:gd name="T16" fmla="*/ 2147483647 w 96"/>
              <a:gd name="T17" fmla="*/ 2147483647 h 96"/>
              <a:gd name="T18" fmla="*/ 2147483647 w 96"/>
              <a:gd name="T19" fmla="*/ 2147483647 h 96"/>
              <a:gd name="T20" fmla="*/ 2147483647 w 96"/>
              <a:gd name="T21" fmla="*/ 2147483647 h 96"/>
              <a:gd name="T22" fmla="*/ 2147483647 w 96"/>
              <a:gd name="T23" fmla="*/ 2147483647 h 96"/>
              <a:gd name="T24" fmla="*/ 2147483647 w 96"/>
              <a:gd name="T25" fmla="*/ 2147483647 h 96"/>
              <a:gd name="T26" fmla="*/ 2147483647 w 96"/>
              <a:gd name="T27" fmla="*/ 2147483647 h 96"/>
              <a:gd name="T28" fmla="*/ 2147483647 w 96"/>
              <a:gd name="T29" fmla="*/ 2147483647 h 96"/>
              <a:gd name="T30" fmla="*/ 2147483647 w 96"/>
              <a:gd name="T31" fmla="*/ 0 h 96"/>
              <a:gd name="T32" fmla="*/ 2147483647 w 96"/>
              <a:gd name="T33" fmla="*/ 2147483647 h 96"/>
              <a:gd name="T34" fmla="*/ 2147483647 w 96"/>
              <a:gd name="T35" fmla="*/ 2147483647 h 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96"/>
              <a:gd name="T55" fmla="*/ 0 h 96"/>
              <a:gd name="T56" fmla="*/ 96 w 96"/>
              <a:gd name="T57" fmla="*/ 96 h 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96" h="96">
                <a:moveTo>
                  <a:pt x="40" y="24"/>
                </a:moveTo>
                <a:lnTo>
                  <a:pt x="24" y="32"/>
                </a:lnTo>
                <a:lnTo>
                  <a:pt x="8" y="32"/>
                </a:lnTo>
                <a:lnTo>
                  <a:pt x="0" y="32"/>
                </a:lnTo>
                <a:lnTo>
                  <a:pt x="8" y="32"/>
                </a:lnTo>
                <a:lnTo>
                  <a:pt x="16" y="48"/>
                </a:lnTo>
                <a:lnTo>
                  <a:pt x="24" y="64"/>
                </a:lnTo>
                <a:lnTo>
                  <a:pt x="32" y="64"/>
                </a:lnTo>
                <a:lnTo>
                  <a:pt x="40" y="80"/>
                </a:lnTo>
                <a:lnTo>
                  <a:pt x="56" y="88"/>
                </a:lnTo>
                <a:lnTo>
                  <a:pt x="80" y="96"/>
                </a:lnTo>
                <a:lnTo>
                  <a:pt x="88" y="80"/>
                </a:lnTo>
                <a:lnTo>
                  <a:pt x="96" y="48"/>
                </a:lnTo>
                <a:lnTo>
                  <a:pt x="96" y="32"/>
                </a:lnTo>
                <a:lnTo>
                  <a:pt x="96" y="16"/>
                </a:lnTo>
                <a:lnTo>
                  <a:pt x="64" y="0"/>
                </a:lnTo>
                <a:lnTo>
                  <a:pt x="56" y="8"/>
                </a:lnTo>
                <a:lnTo>
                  <a:pt x="4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6" name="Freeform 748"/>
          <p:cNvSpPr>
            <a:spLocks/>
          </p:cNvSpPr>
          <p:nvPr/>
        </p:nvSpPr>
        <p:spPr bwMode="auto">
          <a:xfrm>
            <a:off x="5103821" y="3800473"/>
            <a:ext cx="325437" cy="542925"/>
          </a:xfrm>
          <a:custGeom>
            <a:avLst/>
            <a:gdLst>
              <a:gd name="T0" fmla="*/ 2147483647 w 168"/>
              <a:gd name="T1" fmla="*/ 2147483647 h 280"/>
              <a:gd name="T2" fmla="*/ 2147483647 w 168"/>
              <a:gd name="T3" fmla="*/ 2147483647 h 280"/>
              <a:gd name="T4" fmla="*/ 2147483647 w 168"/>
              <a:gd name="T5" fmla="*/ 2147483647 h 280"/>
              <a:gd name="T6" fmla="*/ 2147483647 w 168"/>
              <a:gd name="T7" fmla="*/ 2147483647 h 280"/>
              <a:gd name="T8" fmla="*/ 2147483647 w 168"/>
              <a:gd name="T9" fmla="*/ 2147483647 h 280"/>
              <a:gd name="T10" fmla="*/ 2147483647 w 168"/>
              <a:gd name="T11" fmla="*/ 2147483647 h 280"/>
              <a:gd name="T12" fmla="*/ 2147483647 w 168"/>
              <a:gd name="T13" fmla="*/ 2147483647 h 280"/>
              <a:gd name="T14" fmla="*/ 2147483647 w 168"/>
              <a:gd name="T15" fmla="*/ 2147483647 h 280"/>
              <a:gd name="T16" fmla="*/ 2147483647 w 168"/>
              <a:gd name="T17" fmla="*/ 2147483647 h 280"/>
              <a:gd name="T18" fmla="*/ 2147483647 w 168"/>
              <a:gd name="T19" fmla="*/ 2147483647 h 280"/>
              <a:gd name="T20" fmla="*/ 2147483647 w 168"/>
              <a:gd name="T21" fmla="*/ 2147483647 h 280"/>
              <a:gd name="T22" fmla="*/ 2147483647 w 168"/>
              <a:gd name="T23" fmla="*/ 2147483647 h 280"/>
              <a:gd name="T24" fmla="*/ 2147483647 w 168"/>
              <a:gd name="T25" fmla="*/ 2147483647 h 280"/>
              <a:gd name="T26" fmla="*/ 2147483647 w 168"/>
              <a:gd name="T27" fmla="*/ 2147483647 h 280"/>
              <a:gd name="T28" fmla="*/ 2147483647 w 168"/>
              <a:gd name="T29" fmla="*/ 2147483647 h 280"/>
              <a:gd name="T30" fmla="*/ 0 w 168"/>
              <a:gd name="T31" fmla="*/ 2147483647 h 280"/>
              <a:gd name="T32" fmla="*/ 0 w 168"/>
              <a:gd name="T33" fmla="*/ 2147483647 h 280"/>
              <a:gd name="T34" fmla="*/ 2147483647 w 168"/>
              <a:gd name="T35" fmla="*/ 2147483647 h 280"/>
              <a:gd name="T36" fmla="*/ 2147483647 w 168"/>
              <a:gd name="T37" fmla="*/ 2147483647 h 280"/>
              <a:gd name="T38" fmla="*/ 2147483647 w 168"/>
              <a:gd name="T39" fmla="*/ 2147483647 h 280"/>
              <a:gd name="T40" fmla="*/ 2147483647 w 168"/>
              <a:gd name="T41" fmla="*/ 2147483647 h 280"/>
              <a:gd name="T42" fmla="*/ 2147483647 w 168"/>
              <a:gd name="T43" fmla="*/ 2147483647 h 280"/>
              <a:gd name="T44" fmla="*/ 2147483647 w 168"/>
              <a:gd name="T45" fmla="*/ 2147483647 h 280"/>
              <a:gd name="T46" fmla="*/ 2147483647 w 168"/>
              <a:gd name="T47" fmla="*/ 2147483647 h 280"/>
              <a:gd name="T48" fmla="*/ 2147483647 w 168"/>
              <a:gd name="T49" fmla="*/ 2147483647 h 280"/>
              <a:gd name="T50" fmla="*/ 2147483647 w 168"/>
              <a:gd name="T51" fmla="*/ 2147483647 h 280"/>
              <a:gd name="T52" fmla="*/ 2147483647 w 168"/>
              <a:gd name="T53" fmla="*/ 2147483647 h 280"/>
              <a:gd name="T54" fmla="*/ 2147483647 w 168"/>
              <a:gd name="T55" fmla="*/ 2147483647 h 280"/>
              <a:gd name="T56" fmla="*/ 2147483647 w 168"/>
              <a:gd name="T57" fmla="*/ 2147483647 h 280"/>
              <a:gd name="T58" fmla="*/ 2147483647 w 168"/>
              <a:gd name="T59" fmla="*/ 2147483647 h 280"/>
              <a:gd name="T60" fmla="*/ 2147483647 w 168"/>
              <a:gd name="T61" fmla="*/ 2147483647 h 280"/>
              <a:gd name="T62" fmla="*/ 2147483647 w 168"/>
              <a:gd name="T63" fmla="*/ 2147483647 h 280"/>
              <a:gd name="T64" fmla="*/ 2147483647 w 168"/>
              <a:gd name="T65" fmla="*/ 2147483647 h 280"/>
              <a:gd name="T66" fmla="*/ 2147483647 w 168"/>
              <a:gd name="T67" fmla="*/ 2147483647 h 280"/>
              <a:gd name="T68" fmla="*/ 2147483647 w 168"/>
              <a:gd name="T69" fmla="*/ 2147483647 h 280"/>
              <a:gd name="T70" fmla="*/ 2147483647 w 168"/>
              <a:gd name="T71" fmla="*/ 2147483647 h 280"/>
              <a:gd name="T72" fmla="*/ 2147483647 w 168"/>
              <a:gd name="T73" fmla="*/ 2147483647 h 280"/>
              <a:gd name="T74" fmla="*/ 2147483647 w 168"/>
              <a:gd name="T75" fmla="*/ 2147483647 h 280"/>
              <a:gd name="T76" fmla="*/ 2147483647 w 168"/>
              <a:gd name="T77" fmla="*/ 2147483647 h 280"/>
              <a:gd name="T78" fmla="*/ 2147483647 w 168"/>
              <a:gd name="T79" fmla="*/ 2147483647 h 280"/>
              <a:gd name="T80" fmla="*/ 2147483647 w 168"/>
              <a:gd name="T81" fmla="*/ 2147483647 h 280"/>
              <a:gd name="T82" fmla="*/ 2147483647 w 168"/>
              <a:gd name="T83" fmla="*/ 2147483647 h 280"/>
              <a:gd name="T84" fmla="*/ 2147483647 w 168"/>
              <a:gd name="T85" fmla="*/ 2147483647 h 280"/>
              <a:gd name="T86" fmla="*/ 2147483647 w 168"/>
              <a:gd name="T87" fmla="*/ 2147483647 h 280"/>
              <a:gd name="T88" fmla="*/ 2147483647 w 168"/>
              <a:gd name="T89" fmla="*/ 2147483647 h 280"/>
              <a:gd name="T90" fmla="*/ 2147483647 w 168"/>
              <a:gd name="T91" fmla="*/ 2147483647 h 280"/>
              <a:gd name="T92" fmla="*/ 2147483647 w 168"/>
              <a:gd name="T93" fmla="*/ 2147483647 h 280"/>
              <a:gd name="T94" fmla="*/ 2147483647 w 168"/>
              <a:gd name="T95" fmla="*/ 2147483647 h 280"/>
              <a:gd name="T96" fmla="*/ 2147483647 w 168"/>
              <a:gd name="T97" fmla="*/ 2147483647 h 280"/>
              <a:gd name="T98" fmla="*/ 2147483647 w 168"/>
              <a:gd name="T99" fmla="*/ 2147483647 h 280"/>
              <a:gd name="T100" fmla="*/ 2147483647 w 168"/>
              <a:gd name="T101" fmla="*/ 2147483647 h 280"/>
              <a:gd name="T102" fmla="*/ 2147483647 w 168"/>
              <a:gd name="T103" fmla="*/ 2147483647 h 280"/>
              <a:gd name="T104" fmla="*/ 2147483647 w 168"/>
              <a:gd name="T105" fmla="*/ 0 h 280"/>
              <a:gd name="T106" fmla="*/ 2147483647 w 168"/>
              <a:gd name="T107" fmla="*/ 0 h 280"/>
              <a:gd name="T108" fmla="*/ 2147483647 w 168"/>
              <a:gd name="T109" fmla="*/ 2147483647 h 280"/>
              <a:gd name="T110" fmla="*/ 2147483647 w 168"/>
              <a:gd name="T111" fmla="*/ 0 h 280"/>
              <a:gd name="T112" fmla="*/ 2147483647 w 168"/>
              <a:gd name="T113" fmla="*/ 2147483647 h 28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68"/>
              <a:gd name="T172" fmla="*/ 0 h 280"/>
              <a:gd name="T173" fmla="*/ 168 w 168"/>
              <a:gd name="T174" fmla="*/ 280 h 28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68" h="280">
                <a:moveTo>
                  <a:pt x="104" y="24"/>
                </a:moveTo>
                <a:lnTo>
                  <a:pt x="88" y="56"/>
                </a:lnTo>
                <a:lnTo>
                  <a:pt x="80" y="80"/>
                </a:lnTo>
                <a:lnTo>
                  <a:pt x="88" y="104"/>
                </a:lnTo>
                <a:lnTo>
                  <a:pt x="88" y="128"/>
                </a:lnTo>
                <a:lnTo>
                  <a:pt x="96" y="152"/>
                </a:lnTo>
                <a:lnTo>
                  <a:pt x="88" y="160"/>
                </a:lnTo>
                <a:lnTo>
                  <a:pt x="80" y="184"/>
                </a:lnTo>
                <a:lnTo>
                  <a:pt x="80" y="192"/>
                </a:lnTo>
                <a:lnTo>
                  <a:pt x="88" y="208"/>
                </a:lnTo>
                <a:lnTo>
                  <a:pt x="88" y="216"/>
                </a:lnTo>
                <a:lnTo>
                  <a:pt x="64" y="208"/>
                </a:lnTo>
                <a:lnTo>
                  <a:pt x="40" y="192"/>
                </a:lnTo>
                <a:lnTo>
                  <a:pt x="24" y="192"/>
                </a:lnTo>
                <a:lnTo>
                  <a:pt x="24" y="208"/>
                </a:lnTo>
                <a:lnTo>
                  <a:pt x="0" y="216"/>
                </a:lnTo>
                <a:lnTo>
                  <a:pt x="0" y="256"/>
                </a:lnTo>
                <a:lnTo>
                  <a:pt x="8" y="272"/>
                </a:lnTo>
                <a:lnTo>
                  <a:pt x="24" y="272"/>
                </a:lnTo>
                <a:lnTo>
                  <a:pt x="32" y="280"/>
                </a:lnTo>
                <a:lnTo>
                  <a:pt x="24" y="280"/>
                </a:lnTo>
                <a:lnTo>
                  <a:pt x="32" y="280"/>
                </a:lnTo>
                <a:lnTo>
                  <a:pt x="40" y="280"/>
                </a:lnTo>
                <a:lnTo>
                  <a:pt x="56" y="280"/>
                </a:lnTo>
                <a:lnTo>
                  <a:pt x="72" y="272"/>
                </a:lnTo>
                <a:lnTo>
                  <a:pt x="88" y="256"/>
                </a:lnTo>
                <a:lnTo>
                  <a:pt x="96" y="248"/>
                </a:lnTo>
                <a:lnTo>
                  <a:pt x="128" y="232"/>
                </a:lnTo>
                <a:lnTo>
                  <a:pt x="144" y="240"/>
                </a:lnTo>
                <a:lnTo>
                  <a:pt x="152" y="248"/>
                </a:lnTo>
                <a:lnTo>
                  <a:pt x="160" y="256"/>
                </a:lnTo>
                <a:lnTo>
                  <a:pt x="168" y="248"/>
                </a:lnTo>
                <a:lnTo>
                  <a:pt x="168" y="240"/>
                </a:lnTo>
                <a:lnTo>
                  <a:pt x="160" y="216"/>
                </a:lnTo>
                <a:lnTo>
                  <a:pt x="160" y="200"/>
                </a:lnTo>
                <a:lnTo>
                  <a:pt x="152" y="176"/>
                </a:lnTo>
                <a:lnTo>
                  <a:pt x="152" y="168"/>
                </a:lnTo>
                <a:lnTo>
                  <a:pt x="128" y="168"/>
                </a:lnTo>
                <a:lnTo>
                  <a:pt x="112" y="160"/>
                </a:lnTo>
                <a:lnTo>
                  <a:pt x="104" y="136"/>
                </a:lnTo>
                <a:lnTo>
                  <a:pt x="96" y="104"/>
                </a:lnTo>
                <a:lnTo>
                  <a:pt x="104" y="96"/>
                </a:lnTo>
                <a:lnTo>
                  <a:pt x="96" y="64"/>
                </a:lnTo>
                <a:lnTo>
                  <a:pt x="120" y="64"/>
                </a:lnTo>
                <a:lnTo>
                  <a:pt x="128" y="80"/>
                </a:lnTo>
                <a:lnTo>
                  <a:pt x="144" y="80"/>
                </a:lnTo>
                <a:lnTo>
                  <a:pt x="144" y="72"/>
                </a:lnTo>
                <a:lnTo>
                  <a:pt x="144" y="64"/>
                </a:lnTo>
                <a:lnTo>
                  <a:pt x="152" y="64"/>
                </a:lnTo>
                <a:lnTo>
                  <a:pt x="144" y="40"/>
                </a:lnTo>
                <a:lnTo>
                  <a:pt x="152" y="24"/>
                </a:lnTo>
                <a:lnTo>
                  <a:pt x="152" y="8"/>
                </a:lnTo>
                <a:lnTo>
                  <a:pt x="144" y="0"/>
                </a:lnTo>
                <a:lnTo>
                  <a:pt x="136" y="0"/>
                </a:lnTo>
                <a:lnTo>
                  <a:pt x="112" y="8"/>
                </a:lnTo>
                <a:lnTo>
                  <a:pt x="104" y="0"/>
                </a:lnTo>
                <a:lnTo>
                  <a:pt x="104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7" name="Freeform 749"/>
          <p:cNvSpPr>
            <a:spLocks/>
          </p:cNvSpPr>
          <p:nvPr/>
        </p:nvSpPr>
        <p:spPr bwMode="auto">
          <a:xfrm>
            <a:off x="4433896" y="3521071"/>
            <a:ext cx="185737" cy="139700"/>
          </a:xfrm>
          <a:custGeom>
            <a:avLst/>
            <a:gdLst>
              <a:gd name="T0" fmla="*/ 2147483647 w 96"/>
              <a:gd name="T1" fmla="*/ 2147483647 h 72"/>
              <a:gd name="T2" fmla="*/ 2147483647 w 96"/>
              <a:gd name="T3" fmla="*/ 2147483647 h 72"/>
              <a:gd name="T4" fmla="*/ 2147483647 w 96"/>
              <a:gd name="T5" fmla="*/ 2147483647 h 72"/>
              <a:gd name="T6" fmla="*/ 2147483647 w 96"/>
              <a:gd name="T7" fmla="*/ 2147483647 h 72"/>
              <a:gd name="T8" fmla="*/ 2147483647 w 96"/>
              <a:gd name="T9" fmla="*/ 2147483647 h 72"/>
              <a:gd name="T10" fmla="*/ 2147483647 w 96"/>
              <a:gd name="T11" fmla="*/ 2147483647 h 72"/>
              <a:gd name="T12" fmla="*/ 2147483647 w 96"/>
              <a:gd name="T13" fmla="*/ 0 h 72"/>
              <a:gd name="T14" fmla="*/ 2147483647 w 96"/>
              <a:gd name="T15" fmla="*/ 0 h 72"/>
              <a:gd name="T16" fmla="*/ 2147483647 w 96"/>
              <a:gd name="T17" fmla="*/ 2147483647 h 72"/>
              <a:gd name="T18" fmla="*/ 2147483647 w 96"/>
              <a:gd name="T19" fmla="*/ 2147483647 h 72"/>
              <a:gd name="T20" fmla="*/ 0 w 96"/>
              <a:gd name="T21" fmla="*/ 2147483647 h 72"/>
              <a:gd name="T22" fmla="*/ 0 w 96"/>
              <a:gd name="T23" fmla="*/ 2147483647 h 72"/>
              <a:gd name="T24" fmla="*/ 0 w 96"/>
              <a:gd name="T25" fmla="*/ 2147483647 h 72"/>
              <a:gd name="T26" fmla="*/ 0 w 96"/>
              <a:gd name="T27" fmla="*/ 2147483647 h 72"/>
              <a:gd name="T28" fmla="*/ 2147483647 w 96"/>
              <a:gd name="T29" fmla="*/ 2147483647 h 72"/>
              <a:gd name="T30" fmla="*/ 2147483647 w 96"/>
              <a:gd name="T31" fmla="*/ 2147483647 h 72"/>
              <a:gd name="T32" fmla="*/ 2147483647 w 96"/>
              <a:gd name="T33" fmla="*/ 2147483647 h 72"/>
              <a:gd name="T34" fmla="*/ 2147483647 w 96"/>
              <a:gd name="T35" fmla="*/ 2147483647 h 72"/>
              <a:gd name="T36" fmla="*/ 2147483647 w 96"/>
              <a:gd name="T37" fmla="*/ 2147483647 h 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6"/>
              <a:gd name="T58" fmla="*/ 0 h 72"/>
              <a:gd name="T59" fmla="*/ 96 w 96"/>
              <a:gd name="T60" fmla="*/ 72 h 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6" h="72">
                <a:moveTo>
                  <a:pt x="72" y="56"/>
                </a:moveTo>
                <a:lnTo>
                  <a:pt x="80" y="56"/>
                </a:lnTo>
                <a:lnTo>
                  <a:pt x="88" y="40"/>
                </a:lnTo>
                <a:lnTo>
                  <a:pt x="96" y="32"/>
                </a:lnTo>
                <a:lnTo>
                  <a:pt x="88" y="32"/>
                </a:lnTo>
                <a:lnTo>
                  <a:pt x="72" y="16"/>
                </a:ln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16" y="32"/>
                </a:lnTo>
                <a:lnTo>
                  <a:pt x="0" y="48"/>
                </a:lnTo>
                <a:lnTo>
                  <a:pt x="0" y="56"/>
                </a:lnTo>
                <a:lnTo>
                  <a:pt x="0" y="64"/>
                </a:lnTo>
                <a:lnTo>
                  <a:pt x="0" y="72"/>
                </a:lnTo>
                <a:lnTo>
                  <a:pt x="24" y="72"/>
                </a:lnTo>
                <a:lnTo>
                  <a:pt x="24" y="56"/>
                </a:lnTo>
                <a:lnTo>
                  <a:pt x="48" y="56"/>
                </a:lnTo>
                <a:lnTo>
                  <a:pt x="64" y="56"/>
                </a:lnTo>
                <a:lnTo>
                  <a:pt x="72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8" name="Freeform 750"/>
          <p:cNvSpPr>
            <a:spLocks/>
          </p:cNvSpPr>
          <p:nvPr/>
        </p:nvSpPr>
        <p:spPr bwMode="auto">
          <a:xfrm>
            <a:off x="5029208" y="4343398"/>
            <a:ext cx="231775" cy="233363"/>
          </a:xfrm>
          <a:custGeom>
            <a:avLst/>
            <a:gdLst>
              <a:gd name="T0" fmla="*/ 2147483647 w 120"/>
              <a:gd name="T1" fmla="*/ 2147483647 h 120"/>
              <a:gd name="T2" fmla="*/ 2147483647 w 120"/>
              <a:gd name="T3" fmla="*/ 2147483647 h 120"/>
              <a:gd name="T4" fmla="*/ 2147483647 w 120"/>
              <a:gd name="T5" fmla="*/ 2147483647 h 120"/>
              <a:gd name="T6" fmla="*/ 2147483647 w 120"/>
              <a:gd name="T7" fmla="*/ 0 h 120"/>
              <a:gd name="T8" fmla="*/ 2147483647 w 120"/>
              <a:gd name="T9" fmla="*/ 0 h 120"/>
              <a:gd name="T10" fmla="*/ 2147483647 w 120"/>
              <a:gd name="T11" fmla="*/ 2147483647 h 120"/>
              <a:gd name="T12" fmla="*/ 2147483647 w 120"/>
              <a:gd name="T13" fmla="*/ 0 h 120"/>
              <a:gd name="T14" fmla="*/ 2147483647 w 120"/>
              <a:gd name="T15" fmla="*/ 0 h 120"/>
              <a:gd name="T16" fmla="*/ 2147483647 w 120"/>
              <a:gd name="T17" fmla="*/ 0 h 120"/>
              <a:gd name="T18" fmla="*/ 2147483647 w 120"/>
              <a:gd name="T19" fmla="*/ 2147483647 h 120"/>
              <a:gd name="T20" fmla="*/ 2147483647 w 120"/>
              <a:gd name="T21" fmla="*/ 2147483647 h 120"/>
              <a:gd name="T22" fmla="*/ 0 w 120"/>
              <a:gd name="T23" fmla="*/ 2147483647 h 120"/>
              <a:gd name="T24" fmla="*/ 0 w 120"/>
              <a:gd name="T25" fmla="*/ 2147483647 h 120"/>
              <a:gd name="T26" fmla="*/ 2147483647 w 120"/>
              <a:gd name="T27" fmla="*/ 2147483647 h 120"/>
              <a:gd name="T28" fmla="*/ 2147483647 w 120"/>
              <a:gd name="T29" fmla="*/ 2147483647 h 120"/>
              <a:gd name="T30" fmla="*/ 2147483647 w 120"/>
              <a:gd name="T31" fmla="*/ 2147483647 h 120"/>
              <a:gd name="T32" fmla="*/ 2147483647 w 120"/>
              <a:gd name="T33" fmla="*/ 2147483647 h 120"/>
              <a:gd name="T34" fmla="*/ 2147483647 w 120"/>
              <a:gd name="T35" fmla="*/ 2147483647 h 120"/>
              <a:gd name="T36" fmla="*/ 2147483647 w 120"/>
              <a:gd name="T37" fmla="*/ 2147483647 h 120"/>
              <a:gd name="T38" fmla="*/ 2147483647 w 120"/>
              <a:gd name="T39" fmla="*/ 2147483647 h 120"/>
              <a:gd name="T40" fmla="*/ 2147483647 w 120"/>
              <a:gd name="T41" fmla="*/ 2147483647 h 120"/>
              <a:gd name="T42" fmla="*/ 2147483647 w 120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0"/>
              <a:gd name="T67" fmla="*/ 0 h 120"/>
              <a:gd name="T68" fmla="*/ 120 w 120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0" h="120">
                <a:moveTo>
                  <a:pt x="96" y="32"/>
                </a:moveTo>
                <a:lnTo>
                  <a:pt x="88" y="32"/>
                </a:lnTo>
                <a:lnTo>
                  <a:pt x="80" y="16"/>
                </a:lnTo>
                <a:lnTo>
                  <a:pt x="72" y="0"/>
                </a:lnTo>
                <a:lnTo>
                  <a:pt x="64" y="0"/>
                </a:lnTo>
                <a:lnTo>
                  <a:pt x="56" y="8"/>
                </a:lnTo>
                <a:lnTo>
                  <a:pt x="64" y="0"/>
                </a:lnTo>
                <a:lnTo>
                  <a:pt x="56" y="0"/>
                </a:lnTo>
                <a:lnTo>
                  <a:pt x="48" y="0"/>
                </a:lnTo>
                <a:lnTo>
                  <a:pt x="16" y="8"/>
                </a:lnTo>
                <a:lnTo>
                  <a:pt x="8" y="56"/>
                </a:lnTo>
                <a:lnTo>
                  <a:pt x="0" y="56"/>
                </a:lnTo>
                <a:lnTo>
                  <a:pt x="0" y="96"/>
                </a:lnTo>
                <a:lnTo>
                  <a:pt x="8" y="112"/>
                </a:lnTo>
                <a:lnTo>
                  <a:pt x="16" y="120"/>
                </a:lnTo>
                <a:lnTo>
                  <a:pt x="24" y="120"/>
                </a:lnTo>
                <a:lnTo>
                  <a:pt x="48" y="104"/>
                </a:lnTo>
                <a:lnTo>
                  <a:pt x="64" y="104"/>
                </a:lnTo>
                <a:lnTo>
                  <a:pt x="96" y="80"/>
                </a:lnTo>
                <a:lnTo>
                  <a:pt x="120" y="56"/>
                </a:lnTo>
                <a:lnTo>
                  <a:pt x="104" y="48"/>
                </a:lnTo>
                <a:lnTo>
                  <a:pt x="96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9" name="Freeform 751"/>
          <p:cNvSpPr>
            <a:spLocks/>
          </p:cNvSpPr>
          <p:nvPr/>
        </p:nvSpPr>
        <p:spPr bwMode="auto">
          <a:xfrm>
            <a:off x="4433896" y="3521071"/>
            <a:ext cx="185737" cy="139700"/>
          </a:xfrm>
          <a:custGeom>
            <a:avLst/>
            <a:gdLst>
              <a:gd name="T0" fmla="*/ 2147483647 w 96"/>
              <a:gd name="T1" fmla="*/ 2147483647 h 72"/>
              <a:gd name="T2" fmla="*/ 2147483647 w 96"/>
              <a:gd name="T3" fmla="*/ 2147483647 h 72"/>
              <a:gd name="T4" fmla="*/ 2147483647 w 96"/>
              <a:gd name="T5" fmla="*/ 2147483647 h 72"/>
              <a:gd name="T6" fmla="*/ 2147483647 w 96"/>
              <a:gd name="T7" fmla="*/ 2147483647 h 72"/>
              <a:gd name="T8" fmla="*/ 2147483647 w 96"/>
              <a:gd name="T9" fmla="*/ 2147483647 h 72"/>
              <a:gd name="T10" fmla="*/ 2147483647 w 96"/>
              <a:gd name="T11" fmla="*/ 2147483647 h 72"/>
              <a:gd name="T12" fmla="*/ 2147483647 w 96"/>
              <a:gd name="T13" fmla="*/ 0 h 72"/>
              <a:gd name="T14" fmla="*/ 2147483647 w 96"/>
              <a:gd name="T15" fmla="*/ 0 h 72"/>
              <a:gd name="T16" fmla="*/ 2147483647 w 96"/>
              <a:gd name="T17" fmla="*/ 2147483647 h 72"/>
              <a:gd name="T18" fmla="*/ 2147483647 w 96"/>
              <a:gd name="T19" fmla="*/ 2147483647 h 72"/>
              <a:gd name="T20" fmla="*/ 0 w 96"/>
              <a:gd name="T21" fmla="*/ 2147483647 h 72"/>
              <a:gd name="T22" fmla="*/ 0 w 96"/>
              <a:gd name="T23" fmla="*/ 2147483647 h 72"/>
              <a:gd name="T24" fmla="*/ 0 w 96"/>
              <a:gd name="T25" fmla="*/ 2147483647 h 72"/>
              <a:gd name="T26" fmla="*/ 0 w 96"/>
              <a:gd name="T27" fmla="*/ 2147483647 h 72"/>
              <a:gd name="T28" fmla="*/ 2147483647 w 96"/>
              <a:gd name="T29" fmla="*/ 2147483647 h 72"/>
              <a:gd name="T30" fmla="*/ 2147483647 w 96"/>
              <a:gd name="T31" fmla="*/ 2147483647 h 72"/>
              <a:gd name="T32" fmla="*/ 2147483647 w 96"/>
              <a:gd name="T33" fmla="*/ 2147483647 h 72"/>
              <a:gd name="T34" fmla="*/ 2147483647 w 96"/>
              <a:gd name="T35" fmla="*/ 2147483647 h 72"/>
              <a:gd name="T36" fmla="*/ 2147483647 w 96"/>
              <a:gd name="T37" fmla="*/ 2147483647 h 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6"/>
              <a:gd name="T58" fmla="*/ 0 h 72"/>
              <a:gd name="T59" fmla="*/ 96 w 96"/>
              <a:gd name="T60" fmla="*/ 72 h 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6" h="72">
                <a:moveTo>
                  <a:pt x="72" y="56"/>
                </a:moveTo>
                <a:lnTo>
                  <a:pt x="80" y="56"/>
                </a:lnTo>
                <a:lnTo>
                  <a:pt x="88" y="40"/>
                </a:lnTo>
                <a:lnTo>
                  <a:pt x="96" y="32"/>
                </a:lnTo>
                <a:lnTo>
                  <a:pt x="88" y="32"/>
                </a:lnTo>
                <a:lnTo>
                  <a:pt x="72" y="16"/>
                </a:ln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16" y="32"/>
                </a:lnTo>
                <a:lnTo>
                  <a:pt x="0" y="48"/>
                </a:lnTo>
                <a:lnTo>
                  <a:pt x="0" y="56"/>
                </a:lnTo>
                <a:lnTo>
                  <a:pt x="0" y="64"/>
                </a:lnTo>
                <a:lnTo>
                  <a:pt x="0" y="72"/>
                </a:lnTo>
                <a:lnTo>
                  <a:pt x="24" y="72"/>
                </a:lnTo>
                <a:lnTo>
                  <a:pt x="24" y="56"/>
                </a:lnTo>
                <a:lnTo>
                  <a:pt x="48" y="56"/>
                </a:lnTo>
                <a:lnTo>
                  <a:pt x="64" y="56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0" name="Freeform 752"/>
          <p:cNvSpPr>
            <a:spLocks/>
          </p:cNvSpPr>
          <p:nvPr/>
        </p:nvSpPr>
        <p:spPr bwMode="auto">
          <a:xfrm>
            <a:off x="4433896" y="3521071"/>
            <a:ext cx="185737" cy="139700"/>
          </a:xfrm>
          <a:custGeom>
            <a:avLst/>
            <a:gdLst>
              <a:gd name="T0" fmla="*/ 2147483647 w 96"/>
              <a:gd name="T1" fmla="*/ 2147483647 h 72"/>
              <a:gd name="T2" fmla="*/ 2147483647 w 96"/>
              <a:gd name="T3" fmla="*/ 2147483647 h 72"/>
              <a:gd name="T4" fmla="*/ 2147483647 w 96"/>
              <a:gd name="T5" fmla="*/ 2147483647 h 72"/>
              <a:gd name="T6" fmla="*/ 2147483647 w 96"/>
              <a:gd name="T7" fmla="*/ 2147483647 h 72"/>
              <a:gd name="T8" fmla="*/ 2147483647 w 96"/>
              <a:gd name="T9" fmla="*/ 2147483647 h 72"/>
              <a:gd name="T10" fmla="*/ 2147483647 w 96"/>
              <a:gd name="T11" fmla="*/ 2147483647 h 72"/>
              <a:gd name="T12" fmla="*/ 2147483647 w 96"/>
              <a:gd name="T13" fmla="*/ 0 h 72"/>
              <a:gd name="T14" fmla="*/ 2147483647 w 96"/>
              <a:gd name="T15" fmla="*/ 0 h 72"/>
              <a:gd name="T16" fmla="*/ 2147483647 w 96"/>
              <a:gd name="T17" fmla="*/ 2147483647 h 72"/>
              <a:gd name="T18" fmla="*/ 2147483647 w 96"/>
              <a:gd name="T19" fmla="*/ 2147483647 h 72"/>
              <a:gd name="T20" fmla="*/ 0 w 96"/>
              <a:gd name="T21" fmla="*/ 2147483647 h 72"/>
              <a:gd name="T22" fmla="*/ 0 w 96"/>
              <a:gd name="T23" fmla="*/ 2147483647 h 72"/>
              <a:gd name="T24" fmla="*/ 0 w 96"/>
              <a:gd name="T25" fmla="*/ 2147483647 h 72"/>
              <a:gd name="T26" fmla="*/ 0 w 96"/>
              <a:gd name="T27" fmla="*/ 2147483647 h 72"/>
              <a:gd name="T28" fmla="*/ 2147483647 w 96"/>
              <a:gd name="T29" fmla="*/ 2147483647 h 72"/>
              <a:gd name="T30" fmla="*/ 2147483647 w 96"/>
              <a:gd name="T31" fmla="*/ 2147483647 h 72"/>
              <a:gd name="T32" fmla="*/ 2147483647 w 96"/>
              <a:gd name="T33" fmla="*/ 2147483647 h 72"/>
              <a:gd name="T34" fmla="*/ 2147483647 w 96"/>
              <a:gd name="T35" fmla="*/ 2147483647 h 72"/>
              <a:gd name="T36" fmla="*/ 2147483647 w 96"/>
              <a:gd name="T37" fmla="*/ 2147483647 h 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6"/>
              <a:gd name="T58" fmla="*/ 0 h 72"/>
              <a:gd name="T59" fmla="*/ 96 w 96"/>
              <a:gd name="T60" fmla="*/ 72 h 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6" h="72">
                <a:moveTo>
                  <a:pt x="72" y="56"/>
                </a:moveTo>
                <a:lnTo>
                  <a:pt x="80" y="56"/>
                </a:lnTo>
                <a:lnTo>
                  <a:pt x="88" y="40"/>
                </a:lnTo>
                <a:lnTo>
                  <a:pt x="96" y="32"/>
                </a:lnTo>
                <a:lnTo>
                  <a:pt x="88" y="32"/>
                </a:lnTo>
                <a:lnTo>
                  <a:pt x="72" y="16"/>
                </a:ln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16" y="32"/>
                </a:lnTo>
                <a:lnTo>
                  <a:pt x="0" y="48"/>
                </a:lnTo>
                <a:lnTo>
                  <a:pt x="0" y="56"/>
                </a:lnTo>
                <a:lnTo>
                  <a:pt x="0" y="64"/>
                </a:lnTo>
                <a:lnTo>
                  <a:pt x="0" y="72"/>
                </a:lnTo>
                <a:lnTo>
                  <a:pt x="24" y="72"/>
                </a:lnTo>
                <a:lnTo>
                  <a:pt x="24" y="56"/>
                </a:lnTo>
                <a:lnTo>
                  <a:pt x="48" y="56"/>
                </a:lnTo>
                <a:lnTo>
                  <a:pt x="64" y="56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1" name="Freeform 753"/>
          <p:cNvSpPr>
            <a:spLocks/>
          </p:cNvSpPr>
          <p:nvPr/>
        </p:nvSpPr>
        <p:spPr bwMode="auto">
          <a:xfrm>
            <a:off x="4557721" y="3629021"/>
            <a:ext cx="15875" cy="1588"/>
          </a:xfrm>
          <a:custGeom>
            <a:avLst/>
            <a:gdLst>
              <a:gd name="T0" fmla="*/ 0 w 8"/>
              <a:gd name="T1" fmla="*/ 0 h 1943"/>
              <a:gd name="T2" fmla="*/ 2147483647 w 8"/>
              <a:gd name="T3" fmla="*/ 0 h 1943"/>
              <a:gd name="T4" fmla="*/ 0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0" y="0"/>
                </a:move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2" name="Freeform 754"/>
          <p:cNvSpPr>
            <a:spLocks/>
          </p:cNvSpPr>
          <p:nvPr/>
        </p:nvSpPr>
        <p:spPr bwMode="auto">
          <a:xfrm>
            <a:off x="4557721" y="3629021"/>
            <a:ext cx="15875" cy="1588"/>
          </a:xfrm>
          <a:custGeom>
            <a:avLst/>
            <a:gdLst>
              <a:gd name="T0" fmla="*/ 0 w 8"/>
              <a:gd name="T1" fmla="*/ 0 h 1943"/>
              <a:gd name="T2" fmla="*/ 0 w 8"/>
              <a:gd name="T3" fmla="*/ 0 h 1943"/>
              <a:gd name="T4" fmla="*/ 2147483647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3" name="Freeform 755"/>
          <p:cNvSpPr>
            <a:spLocks/>
          </p:cNvSpPr>
          <p:nvPr/>
        </p:nvSpPr>
        <p:spPr bwMode="auto">
          <a:xfrm>
            <a:off x="4557721" y="3629021"/>
            <a:ext cx="15875" cy="1588"/>
          </a:xfrm>
          <a:custGeom>
            <a:avLst/>
            <a:gdLst>
              <a:gd name="T0" fmla="*/ 0 w 8"/>
              <a:gd name="T1" fmla="*/ 0 h 1943"/>
              <a:gd name="T2" fmla="*/ 0 w 8"/>
              <a:gd name="T3" fmla="*/ 0 h 1943"/>
              <a:gd name="T4" fmla="*/ 2147483647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4" name="Freeform 756"/>
          <p:cNvSpPr>
            <a:spLocks/>
          </p:cNvSpPr>
          <p:nvPr/>
        </p:nvSpPr>
        <p:spPr bwMode="auto">
          <a:xfrm>
            <a:off x="4479933" y="3629021"/>
            <a:ext cx="93663" cy="139700"/>
          </a:xfrm>
          <a:custGeom>
            <a:avLst/>
            <a:gdLst>
              <a:gd name="T0" fmla="*/ 2147483647 w 48"/>
              <a:gd name="T1" fmla="*/ 2147483647 h 72"/>
              <a:gd name="T2" fmla="*/ 2147483647 w 48"/>
              <a:gd name="T3" fmla="*/ 0 h 72"/>
              <a:gd name="T4" fmla="*/ 2147483647 w 48"/>
              <a:gd name="T5" fmla="*/ 0 h 72"/>
              <a:gd name="T6" fmla="*/ 0 w 48"/>
              <a:gd name="T7" fmla="*/ 0 h 72"/>
              <a:gd name="T8" fmla="*/ 0 w 48"/>
              <a:gd name="T9" fmla="*/ 2147483647 h 72"/>
              <a:gd name="T10" fmla="*/ 2147483647 w 48"/>
              <a:gd name="T11" fmla="*/ 2147483647 h 72"/>
              <a:gd name="T12" fmla="*/ 0 w 48"/>
              <a:gd name="T13" fmla="*/ 2147483647 h 72"/>
              <a:gd name="T14" fmla="*/ 0 w 48"/>
              <a:gd name="T15" fmla="*/ 2147483647 h 72"/>
              <a:gd name="T16" fmla="*/ 0 w 48"/>
              <a:gd name="T17" fmla="*/ 2147483647 h 72"/>
              <a:gd name="T18" fmla="*/ 2147483647 w 48"/>
              <a:gd name="T19" fmla="*/ 2147483647 h 72"/>
              <a:gd name="T20" fmla="*/ 2147483647 w 48"/>
              <a:gd name="T21" fmla="*/ 2147483647 h 72"/>
              <a:gd name="T22" fmla="*/ 2147483647 w 48"/>
              <a:gd name="T23" fmla="*/ 2147483647 h 72"/>
              <a:gd name="T24" fmla="*/ 2147483647 w 48"/>
              <a:gd name="T25" fmla="*/ 2147483647 h 7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8"/>
              <a:gd name="T40" fmla="*/ 0 h 72"/>
              <a:gd name="T41" fmla="*/ 48 w 48"/>
              <a:gd name="T42" fmla="*/ 72 h 7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8" h="72">
                <a:moveTo>
                  <a:pt x="40" y="8"/>
                </a:moveTo>
                <a:lnTo>
                  <a:pt x="40" y="0"/>
                </a:lnTo>
                <a:lnTo>
                  <a:pt x="24" y="0"/>
                </a:lnTo>
                <a:lnTo>
                  <a:pt x="0" y="0"/>
                </a:lnTo>
                <a:lnTo>
                  <a:pt x="0" y="16"/>
                </a:lnTo>
                <a:lnTo>
                  <a:pt x="8" y="32"/>
                </a:lnTo>
                <a:lnTo>
                  <a:pt x="0" y="48"/>
                </a:lnTo>
                <a:lnTo>
                  <a:pt x="0" y="56"/>
                </a:lnTo>
                <a:lnTo>
                  <a:pt x="0" y="72"/>
                </a:lnTo>
                <a:lnTo>
                  <a:pt x="24" y="72"/>
                </a:lnTo>
                <a:lnTo>
                  <a:pt x="48" y="64"/>
                </a:lnTo>
                <a:lnTo>
                  <a:pt x="40" y="24"/>
                </a:lnTo>
                <a:lnTo>
                  <a:pt x="40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5" name="Freeform 757"/>
          <p:cNvSpPr>
            <a:spLocks/>
          </p:cNvSpPr>
          <p:nvPr/>
        </p:nvSpPr>
        <p:spPr bwMode="auto">
          <a:xfrm>
            <a:off x="4619632" y="3535359"/>
            <a:ext cx="296863" cy="265112"/>
          </a:xfrm>
          <a:custGeom>
            <a:avLst/>
            <a:gdLst>
              <a:gd name="T0" fmla="*/ 2147483647 w 153"/>
              <a:gd name="T1" fmla="*/ 2147483647 h 136"/>
              <a:gd name="T2" fmla="*/ 2147483647 w 153"/>
              <a:gd name="T3" fmla="*/ 2147483647 h 136"/>
              <a:gd name="T4" fmla="*/ 2147483647 w 153"/>
              <a:gd name="T5" fmla="*/ 2147483647 h 136"/>
              <a:gd name="T6" fmla="*/ 2147483647 w 153"/>
              <a:gd name="T7" fmla="*/ 2147483647 h 136"/>
              <a:gd name="T8" fmla="*/ 2147483647 w 153"/>
              <a:gd name="T9" fmla="*/ 2147483647 h 136"/>
              <a:gd name="T10" fmla="*/ 2147483647 w 153"/>
              <a:gd name="T11" fmla="*/ 2147483647 h 136"/>
              <a:gd name="T12" fmla="*/ 2147483647 w 153"/>
              <a:gd name="T13" fmla="*/ 2147483647 h 136"/>
              <a:gd name="T14" fmla="*/ 2147483647 w 153"/>
              <a:gd name="T15" fmla="*/ 2147483647 h 136"/>
              <a:gd name="T16" fmla="*/ 2147483647 w 153"/>
              <a:gd name="T17" fmla="*/ 0 h 136"/>
              <a:gd name="T18" fmla="*/ 2147483647 w 153"/>
              <a:gd name="T19" fmla="*/ 2147483647 h 136"/>
              <a:gd name="T20" fmla="*/ 2147483647 w 153"/>
              <a:gd name="T21" fmla="*/ 2147483647 h 136"/>
              <a:gd name="T22" fmla="*/ 2147483647 w 153"/>
              <a:gd name="T23" fmla="*/ 2147483647 h 136"/>
              <a:gd name="T24" fmla="*/ 2147483647 w 153"/>
              <a:gd name="T25" fmla="*/ 2147483647 h 136"/>
              <a:gd name="T26" fmla="*/ 2147483647 w 153"/>
              <a:gd name="T27" fmla="*/ 2147483647 h 136"/>
              <a:gd name="T28" fmla="*/ 2147483647 w 153"/>
              <a:gd name="T29" fmla="*/ 2147483647 h 136"/>
              <a:gd name="T30" fmla="*/ 2147483647 w 153"/>
              <a:gd name="T31" fmla="*/ 2147483647 h 136"/>
              <a:gd name="T32" fmla="*/ 2147483647 w 153"/>
              <a:gd name="T33" fmla="*/ 2147483647 h 136"/>
              <a:gd name="T34" fmla="*/ 2147483647 w 153"/>
              <a:gd name="T35" fmla="*/ 2147483647 h 136"/>
              <a:gd name="T36" fmla="*/ 0 w 153"/>
              <a:gd name="T37" fmla="*/ 2147483647 h 136"/>
              <a:gd name="T38" fmla="*/ 0 w 153"/>
              <a:gd name="T39" fmla="*/ 2147483647 h 136"/>
              <a:gd name="T40" fmla="*/ 2147483647 w 153"/>
              <a:gd name="T41" fmla="*/ 2147483647 h 136"/>
              <a:gd name="T42" fmla="*/ 2147483647 w 153"/>
              <a:gd name="T43" fmla="*/ 2147483647 h 136"/>
              <a:gd name="T44" fmla="*/ 2147483647 w 153"/>
              <a:gd name="T45" fmla="*/ 2147483647 h 136"/>
              <a:gd name="T46" fmla="*/ 2147483647 w 153"/>
              <a:gd name="T47" fmla="*/ 2147483647 h 136"/>
              <a:gd name="T48" fmla="*/ 2147483647 w 153"/>
              <a:gd name="T49" fmla="*/ 2147483647 h 136"/>
              <a:gd name="T50" fmla="*/ 2147483647 w 153"/>
              <a:gd name="T51" fmla="*/ 2147483647 h 1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53"/>
              <a:gd name="T79" fmla="*/ 0 h 136"/>
              <a:gd name="T80" fmla="*/ 153 w 153"/>
              <a:gd name="T81" fmla="*/ 136 h 1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53" h="136">
                <a:moveTo>
                  <a:pt x="81" y="96"/>
                </a:moveTo>
                <a:lnTo>
                  <a:pt x="105" y="104"/>
                </a:lnTo>
                <a:lnTo>
                  <a:pt x="121" y="80"/>
                </a:lnTo>
                <a:lnTo>
                  <a:pt x="137" y="48"/>
                </a:lnTo>
                <a:lnTo>
                  <a:pt x="137" y="32"/>
                </a:lnTo>
                <a:lnTo>
                  <a:pt x="153" y="32"/>
                </a:lnTo>
                <a:lnTo>
                  <a:pt x="153" y="16"/>
                </a:lnTo>
                <a:lnTo>
                  <a:pt x="145" y="16"/>
                </a:lnTo>
                <a:lnTo>
                  <a:pt x="137" y="0"/>
                </a:lnTo>
                <a:lnTo>
                  <a:pt x="121" y="16"/>
                </a:lnTo>
                <a:lnTo>
                  <a:pt x="97" y="16"/>
                </a:lnTo>
                <a:lnTo>
                  <a:pt x="73" y="16"/>
                </a:lnTo>
                <a:lnTo>
                  <a:pt x="57" y="24"/>
                </a:lnTo>
                <a:lnTo>
                  <a:pt x="32" y="16"/>
                </a:lnTo>
                <a:lnTo>
                  <a:pt x="16" y="16"/>
                </a:lnTo>
                <a:lnTo>
                  <a:pt x="8" y="32"/>
                </a:lnTo>
                <a:lnTo>
                  <a:pt x="8" y="40"/>
                </a:lnTo>
                <a:lnTo>
                  <a:pt x="8" y="56"/>
                </a:lnTo>
                <a:lnTo>
                  <a:pt x="0" y="88"/>
                </a:lnTo>
                <a:lnTo>
                  <a:pt x="0" y="104"/>
                </a:lnTo>
                <a:lnTo>
                  <a:pt x="16" y="104"/>
                </a:lnTo>
                <a:lnTo>
                  <a:pt x="32" y="128"/>
                </a:lnTo>
                <a:lnTo>
                  <a:pt x="49" y="128"/>
                </a:lnTo>
                <a:lnTo>
                  <a:pt x="65" y="136"/>
                </a:lnTo>
                <a:lnTo>
                  <a:pt x="73" y="112"/>
                </a:lnTo>
                <a:lnTo>
                  <a:pt x="81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6" name="Freeform 758"/>
          <p:cNvSpPr>
            <a:spLocks/>
          </p:cNvSpPr>
          <p:nvPr/>
        </p:nvSpPr>
        <p:spPr bwMode="auto">
          <a:xfrm>
            <a:off x="4916495" y="3629023"/>
            <a:ext cx="311150" cy="187325"/>
          </a:xfrm>
          <a:custGeom>
            <a:avLst/>
            <a:gdLst>
              <a:gd name="T0" fmla="*/ 2147483647 w 160"/>
              <a:gd name="T1" fmla="*/ 2147483647 h 96"/>
              <a:gd name="T2" fmla="*/ 2147483647 w 160"/>
              <a:gd name="T3" fmla="*/ 2147483647 h 96"/>
              <a:gd name="T4" fmla="*/ 2147483647 w 160"/>
              <a:gd name="T5" fmla="*/ 2147483647 h 96"/>
              <a:gd name="T6" fmla="*/ 2147483647 w 160"/>
              <a:gd name="T7" fmla="*/ 2147483647 h 96"/>
              <a:gd name="T8" fmla="*/ 0 w 160"/>
              <a:gd name="T9" fmla="*/ 2147483647 h 96"/>
              <a:gd name="T10" fmla="*/ 2147483647 w 160"/>
              <a:gd name="T11" fmla="*/ 2147483647 h 96"/>
              <a:gd name="T12" fmla="*/ 2147483647 w 160"/>
              <a:gd name="T13" fmla="*/ 2147483647 h 96"/>
              <a:gd name="T14" fmla="*/ 2147483647 w 160"/>
              <a:gd name="T15" fmla="*/ 2147483647 h 96"/>
              <a:gd name="T16" fmla="*/ 2147483647 w 160"/>
              <a:gd name="T17" fmla="*/ 2147483647 h 96"/>
              <a:gd name="T18" fmla="*/ 2147483647 w 160"/>
              <a:gd name="T19" fmla="*/ 2147483647 h 96"/>
              <a:gd name="T20" fmla="*/ 2147483647 w 160"/>
              <a:gd name="T21" fmla="*/ 2147483647 h 96"/>
              <a:gd name="T22" fmla="*/ 2147483647 w 160"/>
              <a:gd name="T23" fmla="*/ 2147483647 h 96"/>
              <a:gd name="T24" fmla="*/ 2147483647 w 160"/>
              <a:gd name="T25" fmla="*/ 2147483647 h 96"/>
              <a:gd name="T26" fmla="*/ 2147483647 w 160"/>
              <a:gd name="T27" fmla="*/ 2147483647 h 96"/>
              <a:gd name="T28" fmla="*/ 2147483647 w 160"/>
              <a:gd name="T29" fmla="*/ 2147483647 h 96"/>
              <a:gd name="T30" fmla="*/ 2147483647 w 160"/>
              <a:gd name="T31" fmla="*/ 2147483647 h 96"/>
              <a:gd name="T32" fmla="*/ 2147483647 w 160"/>
              <a:gd name="T33" fmla="*/ 2147483647 h 96"/>
              <a:gd name="T34" fmla="*/ 2147483647 w 160"/>
              <a:gd name="T35" fmla="*/ 2147483647 h 96"/>
              <a:gd name="T36" fmla="*/ 2147483647 w 160"/>
              <a:gd name="T37" fmla="*/ 0 h 96"/>
              <a:gd name="T38" fmla="*/ 2147483647 w 160"/>
              <a:gd name="T39" fmla="*/ 2147483647 h 96"/>
              <a:gd name="T40" fmla="*/ 2147483647 w 160"/>
              <a:gd name="T41" fmla="*/ 2147483647 h 9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60"/>
              <a:gd name="T64" fmla="*/ 0 h 96"/>
              <a:gd name="T65" fmla="*/ 160 w 160"/>
              <a:gd name="T66" fmla="*/ 96 h 9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60" h="96">
                <a:moveTo>
                  <a:pt x="48" y="24"/>
                </a:moveTo>
                <a:lnTo>
                  <a:pt x="48" y="32"/>
                </a:lnTo>
                <a:lnTo>
                  <a:pt x="24" y="40"/>
                </a:lnTo>
                <a:lnTo>
                  <a:pt x="8" y="48"/>
                </a:lnTo>
                <a:lnTo>
                  <a:pt x="0" y="72"/>
                </a:lnTo>
                <a:lnTo>
                  <a:pt x="8" y="88"/>
                </a:lnTo>
                <a:lnTo>
                  <a:pt x="8" y="96"/>
                </a:lnTo>
                <a:lnTo>
                  <a:pt x="24" y="88"/>
                </a:lnTo>
                <a:lnTo>
                  <a:pt x="40" y="88"/>
                </a:lnTo>
                <a:lnTo>
                  <a:pt x="48" y="96"/>
                </a:lnTo>
                <a:lnTo>
                  <a:pt x="48" y="80"/>
                </a:lnTo>
                <a:lnTo>
                  <a:pt x="72" y="72"/>
                </a:lnTo>
                <a:lnTo>
                  <a:pt x="96" y="80"/>
                </a:lnTo>
                <a:lnTo>
                  <a:pt x="128" y="72"/>
                </a:lnTo>
                <a:lnTo>
                  <a:pt x="160" y="72"/>
                </a:lnTo>
                <a:lnTo>
                  <a:pt x="136" y="48"/>
                </a:lnTo>
                <a:lnTo>
                  <a:pt x="120" y="40"/>
                </a:lnTo>
                <a:lnTo>
                  <a:pt x="112" y="16"/>
                </a:lnTo>
                <a:lnTo>
                  <a:pt x="104" y="0"/>
                </a:lnTo>
                <a:lnTo>
                  <a:pt x="72" y="24"/>
                </a:lnTo>
                <a:lnTo>
                  <a:pt x="48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7" name="Freeform 759"/>
          <p:cNvSpPr>
            <a:spLocks/>
          </p:cNvSpPr>
          <p:nvPr/>
        </p:nvSpPr>
        <p:spPr bwMode="auto">
          <a:xfrm>
            <a:off x="4619632" y="3535359"/>
            <a:ext cx="296863" cy="265112"/>
          </a:xfrm>
          <a:custGeom>
            <a:avLst/>
            <a:gdLst>
              <a:gd name="T0" fmla="*/ 2147483647 w 153"/>
              <a:gd name="T1" fmla="*/ 2147483647 h 136"/>
              <a:gd name="T2" fmla="*/ 2147483647 w 153"/>
              <a:gd name="T3" fmla="*/ 2147483647 h 136"/>
              <a:gd name="T4" fmla="*/ 2147483647 w 153"/>
              <a:gd name="T5" fmla="*/ 2147483647 h 136"/>
              <a:gd name="T6" fmla="*/ 2147483647 w 153"/>
              <a:gd name="T7" fmla="*/ 2147483647 h 136"/>
              <a:gd name="T8" fmla="*/ 2147483647 w 153"/>
              <a:gd name="T9" fmla="*/ 2147483647 h 136"/>
              <a:gd name="T10" fmla="*/ 2147483647 w 153"/>
              <a:gd name="T11" fmla="*/ 2147483647 h 136"/>
              <a:gd name="T12" fmla="*/ 2147483647 w 153"/>
              <a:gd name="T13" fmla="*/ 2147483647 h 136"/>
              <a:gd name="T14" fmla="*/ 2147483647 w 153"/>
              <a:gd name="T15" fmla="*/ 2147483647 h 136"/>
              <a:gd name="T16" fmla="*/ 2147483647 w 153"/>
              <a:gd name="T17" fmla="*/ 0 h 136"/>
              <a:gd name="T18" fmla="*/ 2147483647 w 153"/>
              <a:gd name="T19" fmla="*/ 0 h 136"/>
              <a:gd name="T20" fmla="*/ 2147483647 w 153"/>
              <a:gd name="T21" fmla="*/ 2147483647 h 136"/>
              <a:gd name="T22" fmla="*/ 2147483647 w 153"/>
              <a:gd name="T23" fmla="*/ 2147483647 h 136"/>
              <a:gd name="T24" fmla="*/ 2147483647 w 153"/>
              <a:gd name="T25" fmla="*/ 2147483647 h 136"/>
              <a:gd name="T26" fmla="*/ 2147483647 w 153"/>
              <a:gd name="T27" fmla="*/ 2147483647 h 136"/>
              <a:gd name="T28" fmla="*/ 2147483647 w 153"/>
              <a:gd name="T29" fmla="*/ 2147483647 h 136"/>
              <a:gd name="T30" fmla="*/ 2147483647 w 153"/>
              <a:gd name="T31" fmla="*/ 2147483647 h 136"/>
              <a:gd name="T32" fmla="*/ 2147483647 w 153"/>
              <a:gd name="T33" fmla="*/ 2147483647 h 136"/>
              <a:gd name="T34" fmla="*/ 2147483647 w 153"/>
              <a:gd name="T35" fmla="*/ 2147483647 h 136"/>
              <a:gd name="T36" fmla="*/ 2147483647 w 153"/>
              <a:gd name="T37" fmla="*/ 2147483647 h 136"/>
              <a:gd name="T38" fmla="*/ 0 w 153"/>
              <a:gd name="T39" fmla="*/ 2147483647 h 136"/>
              <a:gd name="T40" fmla="*/ 0 w 153"/>
              <a:gd name="T41" fmla="*/ 2147483647 h 136"/>
              <a:gd name="T42" fmla="*/ 2147483647 w 153"/>
              <a:gd name="T43" fmla="*/ 2147483647 h 136"/>
              <a:gd name="T44" fmla="*/ 2147483647 w 153"/>
              <a:gd name="T45" fmla="*/ 2147483647 h 136"/>
              <a:gd name="T46" fmla="*/ 2147483647 w 153"/>
              <a:gd name="T47" fmla="*/ 2147483647 h 136"/>
              <a:gd name="T48" fmla="*/ 2147483647 w 153"/>
              <a:gd name="T49" fmla="*/ 2147483647 h 136"/>
              <a:gd name="T50" fmla="*/ 2147483647 w 153"/>
              <a:gd name="T51" fmla="*/ 2147483647 h 136"/>
              <a:gd name="T52" fmla="*/ 2147483647 w 153"/>
              <a:gd name="T53" fmla="*/ 2147483647 h 1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53"/>
              <a:gd name="T82" fmla="*/ 0 h 136"/>
              <a:gd name="T83" fmla="*/ 153 w 153"/>
              <a:gd name="T84" fmla="*/ 136 h 1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53" h="136">
                <a:moveTo>
                  <a:pt x="81" y="96"/>
                </a:moveTo>
                <a:lnTo>
                  <a:pt x="105" y="104"/>
                </a:lnTo>
                <a:lnTo>
                  <a:pt x="121" y="80"/>
                </a:lnTo>
                <a:lnTo>
                  <a:pt x="137" y="48"/>
                </a:lnTo>
                <a:lnTo>
                  <a:pt x="137" y="32"/>
                </a:lnTo>
                <a:lnTo>
                  <a:pt x="153" y="32"/>
                </a:lnTo>
                <a:lnTo>
                  <a:pt x="153" y="16"/>
                </a:lnTo>
                <a:lnTo>
                  <a:pt x="145" y="16"/>
                </a:lnTo>
                <a:lnTo>
                  <a:pt x="137" y="0"/>
                </a:lnTo>
                <a:lnTo>
                  <a:pt x="121" y="16"/>
                </a:lnTo>
                <a:lnTo>
                  <a:pt x="97" y="16"/>
                </a:lnTo>
                <a:lnTo>
                  <a:pt x="73" y="16"/>
                </a:lnTo>
                <a:lnTo>
                  <a:pt x="57" y="24"/>
                </a:lnTo>
                <a:lnTo>
                  <a:pt x="32" y="16"/>
                </a:lnTo>
                <a:lnTo>
                  <a:pt x="16" y="16"/>
                </a:lnTo>
                <a:lnTo>
                  <a:pt x="8" y="32"/>
                </a:lnTo>
                <a:lnTo>
                  <a:pt x="8" y="40"/>
                </a:lnTo>
                <a:lnTo>
                  <a:pt x="8" y="56"/>
                </a:lnTo>
                <a:lnTo>
                  <a:pt x="0" y="88"/>
                </a:lnTo>
                <a:lnTo>
                  <a:pt x="0" y="104"/>
                </a:lnTo>
                <a:lnTo>
                  <a:pt x="16" y="104"/>
                </a:lnTo>
                <a:lnTo>
                  <a:pt x="32" y="128"/>
                </a:lnTo>
                <a:lnTo>
                  <a:pt x="49" y="128"/>
                </a:lnTo>
                <a:lnTo>
                  <a:pt x="65" y="136"/>
                </a:lnTo>
                <a:lnTo>
                  <a:pt x="73" y="112"/>
                </a:lnTo>
                <a:lnTo>
                  <a:pt x="81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8" name="Freeform 760"/>
          <p:cNvSpPr>
            <a:spLocks/>
          </p:cNvSpPr>
          <p:nvPr/>
        </p:nvSpPr>
        <p:spPr bwMode="auto">
          <a:xfrm>
            <a:off x="4916495" y="3629023"/>
            <a:ext cx="311150" cy="187325"/>
          </a:xfrm>
          <a:custGeom>
            <a:avLst/>
            <a:gdLst>
              <a:gd name="T0" fmla="*/ 2147483647 w 160"/>
              <a:gd name="T1" fmla="*/ 2147483647 h 96"/>
              <a:gd name="T2" fmla="*/ 2147483647 w 160"/>
              <a:gd name="T3" fmla="*/ 2147483647 h 96"/>
              <a:gd name="T4" fmla="*/ 2147483647 w 160"/>
              <a:gd name="T5" fmla="*/ 2147483647 h 96"/>
              <a:gd name="T6" fmla="*/ 2147483647 w 160"/>
              <a:gd name="T7" fmla="*/ 2147483647 h 96"/>
              <a:gd name="T8" fmla="*/ 0 w 160"/>
              <a:gd name="T9" fmla="*/ 2147483647 h 96"/>
              <a:gd name="T10" fmla="*/ 2147483647 w 160"/>
              <a:gd name="T11" fmla="*/ 2147483647 h 96"/>
              <a:gd name="T12" fmla="*/ 2147483647 w 160"/>
              <a:gd name="T13" fmla="*/ 2147483647 h 96"/>
              <a:gd name="T14" fmla="*/ 2147483647 w 160"/>
              <a:gd name="T15" fmla="*/ 2147483647 h 96"/>
              <a:gd name="T16" fmla="*/ 2147483647 w 160"/>
              <a:gd name="T17" fmla="*/ 2147483647 h 96"/>
              <a:gd name="T18" fmla="*/ 2147483647 w 160"/>
              <a:gd name="T19" fmla="*/ 2147483647 h 96"/>
              <a:gd name="T20" fmla="*/ 2147483647 w 160"/>
              <a:gd name="T21" fmla="*/ 2147483647 h 96"/>
              <a:gd name="T22" fmla="*/ 2147483647 w 160"/>
              <a:gd name="T23" fmla="*/ 2147483647 h 96"/>
              <a:gd name="T24" fmla="*/ 2147483647 w 160"/>
              <a:gd name="T25" fmla="*/ 2147483647 h 96"/>
              <a:gd name="T26" fmla="*/ 2147483647 w 160"/>
              <a:gd name="T27" fmla="*/ 2147483647 h 96"/>
              <a:gd name="T28" fmla="*/ 2147483647 w 160"/>
              <a:gd name="T29" fmla="*/ 2147483647 h 96"/>
              <a:gd name="T30" fmla="*/ 2147483647 w 160"/>
              <a:gd name="T31" fmla="*/ 2147483647 h 96"/>
              <a:gd name="T32" fmla="*/ 2147483647 w 160"/>
              <a:gd name="T33" fmla="*/ 2147483647 h 96"/>
              <a:gd name="T34" fmla="*/ 2147483647 w 160"/>
              <a:gd name="T35" fmla="*/ 2147483647 h 96"/>
              <a:gd name="T36" fmla="*/ 2147483647 w 160"/>
              <a:gd name="T37" fmla="*/ 2147483647 h 96"/>
              <a:gd name="T38" fmla="*/ 2147483647 w 160"/>
              <a:gd name="T39" fmla="*/ 0 h 96"/>
              <a:gd name="T40" fmla="*/ 2147483647 w 160"/>
              <a:gd name="T41" fmla="*/ 2147483647 h 96"/>
              <a:gd name="T42" fmla="*/ 2147483647 w 160"/>
              <a:gd name="T43" fmla="*/ 2147483647 h 9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60"/>
              <a:gd name="T67" fmla="*/ 0 h 96"/>
              <a:gd name="T68" fmla="*/ 160 w 160"/>
              <a:gd name="T69" fmla="*/ 96 h 9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60" h="96">
                <a:moveTo>
                  <a:pt x="48" y="24"/>
                </a:moveTo>
                <a:lnTo>
                  <a:pt x="48" y="32"/>
                </a:lnTo>
                <a:lnTo>
                  <a:pt x="24" y="40"/>
                </a:lnTo>
                <a:lnTo>
                  <a:pt x="8" y="48"/>
                </a:lnTo>
                <a:lnTo>
                  <a:pt x="0" y="72"/>
                </a:lnTo>
                <a:lnTo>
                  <a:pt x="8" y="88"/>
                </a:lnTo>
                <a:lnTo>
                  <a:pt x="8" y="96"/>
                </a:lnTo>
                <a:lnTo>
                  <a:pt x="24" y="88"/>
                </a:lnTo>
                <a:lnTo>
                  <a:pt x="40" y="88"/>
                </a:lnTo>
                <a:lnTo>
                  <a:pt x="48" y="96"/>
                </a:lnTo>
                <a:lnTo>
                  <a:pt x="48" y="80"/>
                </a:lnTo>
                <a:lnTo>
                  <a:pt x="72" y="72"/>
                </a:lnTo>
                <a:lnTo>
                  <a:pt x="96" y="80"/>
                </a:lnTo>
                <a:lnTo>
                  <a:pt x="128" y="72"/>
                </a:lnTo>
                <a:lnTo>
                  <a:pt x="160" y="72"/>
                </a:lnTo>
                <a:lnTo>
                  <a:pt x="136" y="48"/>
                </a:lnTo>
                <a:lnTo>
                  <a:pt x="120" y="40"/>
                </a:lnTo>
                <a:lnTo>
                  <a:pt x="112" y="16"/>
                </a:lnTo>
                <a:lnTo>
                  <a:pt x="104" y="0"/>
                </a:lnTo>
                <a:lnTo>
                  <a:pt x="72" y="24"/>
                </a:lnTo>
                <a:lnTo>
                  <a:pt x="48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9" name="Freeform 761"/>
          <p:cNvSpPr>
            <a:spLocks/>
          </p:cNvSpPr>
          <p:nvPr/>
        </p:nvSpPr>
        <p:spPr bwMode="auto">
          <a:xfrm>
            <a:off x="4822833" y="3800473"/>
            <a:ext cx="187325" cy="233363"/>
          </a:xfrm>
          <a:custGeom>
            <a:avLst/>
            <a:gdLst>
              <a:gd name="T0" fmla="*/ 2147483647 w 96"/>
              <a:gd name="T1" fmla="*/ 2147483647 h 120"/>
              <a:gd name="T2" fmla="*/ 2147483647 w 96"/>
              <a:gd name="T3" fmla="*/ 2147483647 h 120"/>
              <a:gd name="T4" fmla="*/ 2147483647 w 96"/>
              <a:gd name="T5" fmla="*/ 2147483647 h 120"/>
              <a:gd name="T6" fmla="*/ 2147483647 w 96"/>
              <a:gd name="T7" fmla="*/ 2147483647 h 120"/>
              <a:gd name="T8" fmla="*/ 2147483647 w 96"/>
              <a:gd name="T9" fmla="*/ 2147483647 h 120"/>
              <a:gd name="T10" fmla="*/ 2147483647 w 96"/>
              <a:gd name="T11" fmla="*/ 0 h 120"/>
              <a:gd name="T12" fmla="*/ 2147483647 w 96"/>
              <a:gd name="T13" fmla="*/ 0 h 120"/>
              <a:gd name="T14" fmla="*/ 2147483647 w 96"/>
              <a:gd name="T15" fmla="*/ 2147483647 h 120"/>
              <a:gd name="T16" fmla="*/ 2147483647 w 96"/>
              <a:gd name="T17" fmla="*/ 2147483647 h 120"/>
              <a:gd name="T18" fmla="*/ 2147483647 w 96"/>
              <a:gd name="T19" fmla="*/ 2147483647 h 120"/>
              <a:gd name="T20" fmla="*/ 2147483647 w 96"/>
              <a:gd name="T21" fmla="*/ 2147483647 h 120"/>
              <a:gd name="T22" fmla="*/ 2147483647 w 96"/>
              <a:gd name="T23" fmla="*/ 2147483647 h 120"/>
              <a:gd name="T24" fmla="*/ 2147483647 w 96"/>
              <a:gd name="T25" fmla="*/ 2147483647 h 120"/>
              <a:gd name="T26" fmla="*/ 2147483647 w 96"/>
              <a:gd name="T27" fmla="*/ 2147483647 h 120"/>
              <a:gd name="T28" fmla="*/ 2147483647 w 96"/>
              <a:gd name="T29" fmla="*/ 2147483647 h 120"/>
              <a:gd name="T30" fmla="*/ 2147483647 w 96"/>
              <a:gd name="T31" fmla="*/ 2147483647 h 120"/>
              <a:gd name="T32" fmla="*/ 2147483647 w 96"/>
              <a:gd name="T33" fmla="*/ 2147483647 h 120"/>
              <a:gd name="T34" fmla="*/ 0 w 96"/>
              <a:gd name="T35" fmla="*/ 2147483647 h 120"/>
              <a:gd name="T36" fmla="*/ 2147483647 w 96"/>
              <a:gd name="T37" fmla="*/ 2147483647 h 120"/>
              <a:gd name="T38" fmla="*/ 2147483647 w 96"/>
              <a:gd name="T39" fmla="*/ 2147483647 h 120"/>
              <a:gd name="T40" fmla="*/ 2147483647 w 96"/>
              <a:gd name="T41" fmla="*/ 2147483647 h 120"/>
              <a:gd name="T42" fmla="*/ 2147483647 w 96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96"/>
              <a:gd name="T67" fmla="*/ 0 h 120"/>
              <a:gd name="T68" fmla="*/ 96 w 96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96" h="120">
                <a:moveTo>
                  <a:pt x="40" y="112"/>
                </a:moveTo>
                <a:lnTo>
                  <a:pt x="56" y="96"/>
                </a:lnTo>
                <a:lnTo>
                  <a:pt x="72" y="64"/>
                </a:lnTo>
                <a:lnTo>
                  <a:pt x="88" y="56"/>
                </a:lnTo>
                <a:lnTo>
                  <a:pt x="96" y="8"/>
                </a:lnTo>
                <a:lnTo>
                  <a:pt x="88" y="0"/>
                </a:lnTo>
                <a:lnTo>
                  <a:pt x="72" y="0"/>
                </a:lnTo>
                <a:lnTo>
                  <a:pt x="56" y="8"/>
                </a:lnTo>
                <a:lnTo>
                  <a:pt x="48" y="16"/>
                </a:lnTo>
                <a:lnTo>
                  <a:pt x="40" y="24"/>
                </a:lnTo>
                <a:lnTo>
                  <a:pt x="32" y="24"/>
                </a:lnTo>
                <a:lnTo>
                  <a:pt x="32" y="32"/>
                </a:lnTo>
                <a:lnTo>
                  <a:pt x="40" y="40"/>
                </a:lnTo>
                <a:lnTo>
                  <a:pt x="32" y="56"/>
                </a:lnTo>
                <a:lnTo>
                  <a:pt x="32" y="80"/>
                </a:lnTo>
                <a:lnTo>
                  <a:pt x="16" y="80"/>
                </a:lnTo>
                <a:lnTo>
                  <a:pt x="8" y="88"/>
                </a:lnTo>
                <a:lnTo>
                  <a:pt x="0" y="96"/>
                </a:lnTo>
                <a:lnTo>
                  <a:pt x="8" y="104"/>
                </a:lnTo>
                <a:lnTo>
                  <a:pt x="16" y="120"/>
                </a:lnTo>
                <a:lnTo>
                  <a:pt x="24" y="112"/>
                </a:lnTo>
                <a:lnTo>
                  <a:pt x="40" y="1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0" name="Freeform 762"/>
          <p:cNvSpPr>
            <a:spLocks/>
          </p:cNvSpPr>
          <p:nvPr/>
        </p:nvSpPr>
        <p:spPr bwMode="auto">
          <a:xfrm>
            <a:off x="4776796" y="3846509"/>
            <a:ext cx="123825" cy="139700"/>
          </a:xfrm>
          <a:custGeom>
            <a:avLst/>
            <a:gdLst>
              <a:gd name="T0" fmla="*/ 2147483647 w 64"/>
              <a:gd name="T1" fmla="*/ 2147483647 h 72"/>
              <a:gd name="T2" fmla="*/ 2147483647 w 64"/>
              <a:gd name="T3" fmla="*/ 2147483647 h 72"/>
              <a:gd name="T4" fmla="*/ 2147483647 w 64"/>
              <a:gd name="T5" fmla="*/ 2147483647 h 72"/>
              <a:gd name="T6" fmla="*/ 2147483647 w 64"/>
              <a:gd name="T7" fmla="*/ 2147483647 h 72"/>
              <a:gd name="T8" fmla="*/ 2147483647 w 64"/>
              <a:gd name="T9" fmla="*/ 2147483647 h 72"/>
              <a:gd name="T10" fmla="*/ 2147483647 w 64"/>
              <a:gd name="T11" fmla="*/ 0 h 72"/>
              <a:gd name="T12" fmla="*/ 2147483647 w 64"/>
              <a:gd name="T13" fmla="*/ 0 h 72"/>
              <a:gd name="T14" fmla="*/ 0 w 64"/>
              <a:gd name="T15" fmla="*/ 0 h 72"/>
              <a:gd name="T16" fmla="*/ 0 w 64"/>
              <a:gd name="T17" fmla="*/ 2147483647 h 72"/>
              <a:gd name="T18" fmla="*/ 0 w 64"/>
              <a:gd name="T19" fmla="*/ 2147483647 h 72"/>
              <a:gd name="T20" fmla="*/ 2147483647 w 64"/>
              <a:gd name="T21" fmla="*/ 2147483647 h 72"/>
              <a:gd name="T22" fmla="*/ 2147483647 w 64"/>
              <a:gd name="T23" fmla="*/ 2147483647 h 72"/>
              <a:gd name="T24" fmla="*/ 2147483647 w 64"/>
              <a:gd name="T25" fmla="*/ 2147483647 h 7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72"/>
              <a:gd name="T41" fmla="*/ 64 w 64"/>
              <a:gd name="T42" fmla="*/ 72 h 7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72">
                <a:moveTo>
                  <a:pt x="40" y="56"/>
                </a:moveTo>
                <a:lnTo>
                  <a:pt x="56" y="56"/>
                </a:lnTo>
                <a:lnTo>
                  <a:pt x="56" y="32"/>
                </a:lnTo>
                <a:lnTo>
                  <a:pt x="64" y="16"/>
                </a:lnTo>
                <a:lnTo>
                  <a:pt x="56" y="8"/>
                </a:lnTo>
                <a:lnTo>
                  <a:pt x="56" y="0"/>
                </a:lnTo>
                <a:lnTo>
                  <a:pt x="32" y="0"/>
                </a:lnTo>
                <a:lnTo>
                  <a:pt x="0" y="0"/>
                </a:lnTo>
                <a:lnTo>
                  <a:pt x="0" y="16"/>
                </a:lnTo>
                <a:lnTo>
                  <a:pt x="0" y="40"/>
                </a:lnTo>
                <a:lnTo>
                  <a:pt x="24" y="72"/>
                </a:lnTo>
                <a:lnTo>
                  <a:pt x="32" y="64"/>
                </a:lnTo>
                <a:lnTo>
                  <a:pt x="4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1" name="Freeform 763"/>
          <p:cNvSpPr>
            <a:spLocks/>
          </p:cNvSpPr>
          <p:nvPr/>
        </p:nvSpPr>
        <p:spPr bwMode="auto">
          <a:xfrm>
            <a:off x="4746632" y="3597271"/>
            <a:ext cx="185738" cy="249238"/>
          </a:xfrm>
          <a:custGeom>
            <a:avLst/>
            <a:gdLst>
              <a:gd name="T0" fmla="*/ 2147483647 w 96"/>
              <a:gd name="T1" fmla="*/ 2147483647 h 128"/>
              <a:gd name="T2" fmla="*/ 2147483647 w 96"/>
              <a:gd name="T3" fmla="*/ 2147483647 h 128"/>
              <a:gd name="T4" fmla="*/ 2147483647 w 96"/>
              <a:gd name="T5" fmla="*/ 2147483647 h 128"/>
              <a:gd name="T6" fmla="*/ 2147483647 w 96"/>
              <a:gd name="T7" fmla="*/ 2147483647 h 128"/>
              <a:gd name="T8" fmla="*/ 2147483647 w 96"/>
              <a:gd name="T9" fmla="*/ 2147483647 h 128"/>
              <a:gd name="T10" fmla="*/ 2147483647 w 96"/>
              <a:gd name="T11" fmla="*/ 2147483647 h 128"/>
              <a:gd name="T12" fmla="*/ 2147483647 w 96"/>
              <a:gd name="T13" fmla="*/ 2147483647 h 128"/>
              <a:gd name="T14" fmla="*/ 2147483647 w 96"/>
              <a:gd name="T15" fmla="*/ 2147483647 h 128"/>
              <a:gd name="T16" fmla="*/ 2147483647 w 96"/>
              <a:gd name="T17" fmla="*/ 0 h 128"/>
              <a:gd name="T18" fmla="*/ 2147483647 w 96"/>
              <a:gd name="T19" fmla="*/ 0 h 128"/>
              <a:gd name="T20" fmla="*/ 2147483647 w 96"/>
              <a:gd name="T21" fmla="*/ 2147483647 h 128"/>
              <a:gd name="T22" fmla="*/ 2147483647 w 96"/>
              <a:gd name="T23" fmla="*/ 2147483647 h 128"/>
              <a:gd name="T24" fmla="*/ 2147483647 w 96"/>
              <a:gd name="T25" fmla="*/ 2147483647 h 128"/>
              <a:gd name="T26" fmla="*/ 2147483647 w 96"/>
              <a:gd name="T27" fmla="*/ 2147483647 h 128"/>
              <a:gd name="T28" fmla="*/ 2147483647 w 96"/>
              <a:gd name="T29" fmla="*/ 2147483647 h 128"/>
              <a:gd name="T30" fmla="*/ 0 w 96"/>
              <a:gd name="T31" fmla="*/ 2147483647 h 128"/>
              <a:gd name="T32" fmla="*/ 2147483647 w 96"/>
              <a:gd name="T33" fmla="*/ 2147483647 h 128"/>
              <a:gd name="T34" fmla="*/ 2147483647 w 96"/>
              <a:gd name="T35" fmla="*/ 2147483647 h 128"/>
              <a:gd name="T36" fmla="*/ 2147483647 w 96"/>
              <a:gd name="T37" fmla="*/ 2147483647 h 128"/>
              <a:gd name="T38" fmla="*/ 2147483647 w 96"/>
              <a:gd name="T39" fmla="*/ 2147483647 h 128"/>
              <a:gd name="T40" fmla="*/ 2147483647 w 96"/>
              <a:gd name="T41" fmla="*/ 2147483647 h 1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96"/>
              <a:gd name="T64" fmla="*/ 0 h 128"/>
              <a:gd name="T65" fmla="*/ 96 w 96"/>
              <a:gd name="T66" fmla="*/ 128 h 12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96" h="128">
                <a:moveTo>
                  <a:pt x="96" y="112"/>
                </a:moveTo>
                <a:lnTo>
                  <a:pt x="96" y="104"/>
                </a:lnTo>
                <a:lnTo>
                  <a:pt x="88" y="88"/>
                </a:lnTo>
                <a:lnTo>
                  <a:pt x="96" y="64"/>
                </a:lnTo>
                <a:lnTo>
                  <a:pt x="88" y="64"/>
                </a:lnTo>
                <a:lnTo>
                  <a:pt x="80" y="40"/>
                </a:lnTo>
                <a:lnTo>
                  <a:pt x="80" y="32"/>
                </a:lnTo>
                <a:lnTo>
                  <a:pt x="96" y="24"/>
                </a:lnTo>
                <a:lnTo>
                  <a:pt x="88" y="0"/>
                </a:lnTo>
                <a:lnTo>
                  <a:pt x="72" y="0"/>
                </a:lnTo>
                <a:lnTo>
                  <a:pt x="72" y="16"/>
                </a:lnTo>
                <a:lnTo>
                  <a:pt x="56" y="48"/>
                </a:lnTo>
                <a:lnTo>
                  <a:pt x="40" y="72"/>
                </a:lnTo>
                <a:lnTo>
                  <a:pt x="16" y="64"/>
                </a:lnTo>
                <a:lnTo>
                  <a:pt x="8" y="80"/>
                </a:lnTo>
                <a:lnTo>
                  <a:pt x="0" y="104"/>
                </a:lnTo>
                <a:lnTo>
                  <a:pt x="16" y="104"/>
                </a:lnTo>
                <a:lnTo>
                  <a:pt x="16" y="128"/>
                </a:lnTo>
                <a:lnTo>
                  <a:pt x="48" y="128"/>
                </a:lnTo>
                <a:lnTo>
                  <a:pt x="72" y="128"/>
                </a:lnTo>
                <a:lnTo>
                  <a:pt x="96" y="1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2" name="Freeform 764"/>
          <p:cNvSpPr>
            <a:spLocks/>
          </p:cNvSpPr>
          <p:nvPr/>
        </p:nvSpPr>
        <p:spPr bwMode="auto">
          <a:xfrm>
            <a:off x="4776796" y="3846509"/>
            <a:ext cx="123825" cy="139700"/>
          </a:xfrm>
          <a:custGeom>
            <a:avLst/>
            <a:gdLst>
              <a:gd name="T0" fmla="*/ 2147483647 w 64"/>
              <a:gd name="T1" fmla="*/ 2147483647 h 72"/>
              <a:gd name="T2" fmla="*/ 2147483647 w 64"/>
              <a:gd name="T3" fmla="*/ 2147483647 h 72"/>
              <a:gd name="T4" fmla="*/ 2147483647 w 64"/>
              <a:gd name="T5" fmla="*/ 2147483647 h 72"/>
              <a:gd name="T6" fmla="*/ 2147483647 w 64"/>
              <a:gd name="T7" fmla="*/ 2147483647 h 72"/>
              <a:gd name="T8" fmla="*/ 2147483647 w 64"/>
              <a:gd name="T9" fmla="*/ 2147483647 h 72"/>
              <a:gd name="T10" fmla="*/ 2147483647 w 64"/>
              <a:gd name="T11" fmla="*/ 0 h 72"/>
              <a:gd name="T12" fmla="*/ 2147483647 w 64"/>
              <a:gd name="T13" fmla="*/ 0 h 72"/>
              <a:gd name="T14" fmla="*/ 0 w 64"/>
              <a:gd name="T15" fmla="*/ 0 h 72"/>
              <a:gd name="T16" fmla="*/ 0 w 64"/>
              <a:gd name="T17" fmla="*/ 2147483647 h 72"/>
              <a:gd name="T18" fmla="*/ 0 w 64"/>
              <a:gd name="T19" fmla="*/ 2147483647 h 72"/>
              <a:gd name="T20" fmla="*/ 2147483647 w 64"/>
              <a:gd name="T21" fmla="*/ 2147483647 h 72"/>
              <a:gd name="T22" fmla="*/ 2147483647 w 64"/>
              <a:gd name="T23" fmla="*/ 2147483647 h 72"/>
              <a:gd name="T24" fmla="*/ 2147483647 w 64"/>
              <a:gd name="T25" fmla="*/ 2147483647 h 7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72"/>
              <a:gd name="T41" fmla="*/ 64 w 64"/>
              <a:gd name="T42" fmla="*/ 72 h 7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72">
                <a:moveTo>
                  <a:pt x="40" y="56"/>
                </a:moveTo>
                <a:lnTo>
                  <a:pt x="56" y="56"/>
                </a:lnTo>
                <a:lnTo>
                  <a:pt x="56" y="32"/>
                </a:lnTo>
                <a:lnTo>
                  <a:pt x="64" y="16"/>
                </a:lnTo>
                <a:lnTo>
                  <a:pt x="56" y="8"/>
                </a:lnTo>
                <a:lnTo>
                  <a:pt x="56" y="0"/>
                </a:lnTo>
                <a:lnTo>
                  <a:pt x="32" y="0"/>
                </a:lnTo>
                <a:lnTo>
                  <a:pt x="0" y="0"/>
                </a:lnTo>
                <a:lnTo>
                  <a:pt x="0" y="16"/>
                </a:lnTo>
                <a:lnTo>
                  <a:pt x="0" y="40"/>
                </a:lnTo>
                <a:lnTo>
                  <a:pt x="24" y="72"/>
                </a:lnTo>
                <a:lnTo>
                  <a:pt x="32" y="64"/>
                </a:lnTo>
                <a:lnTo>
                  <a:pt x="4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3" name="Freeform 765"/>
          <p:cNvSpPr>
            <a:spLocks/>
          </p:cNvSpPr>
          <p:nvPr/>
        </p:nvSpPr>
        <p:spPr bwMode="auto">
          <a:xfrm>
            <a:off x="4746632" y="3597271"/>
            <a:ext cx="185738" cy="249238"/>
          </a:xfrm>
          <a:custGeom>
            <a:avLst/>
            <a:gdLst>
              <a:gd name="T0" fmla="*/ 2147483647 w 96"/>
              <a:gd name="T1" fmla="*/ 2147483647 h 128"/>
              <a:gd name="T2" fmla="*/ 2147483647 w 96"/>
              <a:gd name="T3" fmla="*/ 2147483647 h 128"/>
              <a:gd name="T4" fmla="*/ 2147483647 w 96"/>
              <a:gd name="T5" fmla="*/ 2147483647 h 128"/>
              <a:gd name="T6" fmla="*/ 2147483647 w 96"/>
              <a:gd name="T7" fmla="*/ 2147483647 h 128"/>
              <a:gd name="T8" fmla="*/ 2147483647 w 96"/>
              <a:gd name="T9" fmla="*/ 2147483647 h 128"/>
              <a:gd name="T10" fmla="*/ 2147483647 w 96"/>
              <a:gd name="T11" fmla="*/ 2147483647 h 128"/>
              <a:gd name="T12" fmla="*/ 2147483647 w 96"/>
              <a:gd name="T13" fmla="*/ 2147483647 h 128"/>
              <a:gd name="T14" fmla="*/ 2147483647 w 96"/>
              <a:gd name="T15" fmla="*/ 2147483647 h 128"/>
              <a:gd name="T16" fmla="*/ 2147483647 w 96"/>
              <a:gd name="T17" fmla="*/ 0 h 128"/>
              <a:gd name="T18" fmla="*/ 2147483647 w 96"/>
              <a:gd name="T19" fmla="*/ 0 h 128"/>
              <a:gd name="T20" fmla="*/ 2147483647 w 96"/>
              <a:gd name="T21" fmla="*/ 0 h 128"/>
              <a:gd name="T22" fmla="*/ 2147483647 w 96"/>
              <a:gd name="T23" fmla="*/ 2147483647 h 128"/>
              <a:gd name="T24" fmla="*/ 2147483647 w 96"/>
              <a:gd name="T25" fmla="*/ 2147483647 h 128"/>
              <a:gd name="T26" fmla="*/ 2147483647 w 96"/>
              <a:gd name="T27" fmla="*/ 2147483647 h 128"/>
              <a:gd name="T28" fmla="*/ 2147483647 w 96"/>
              <a:gd name="T29" fmla="*/ 2147483647 h 128"/>
              <a:gd name="T30" fmla="*/ 2147483647 w 96"/>
              <a:gd name="T31" fmla="*/ 2147483647 h 128"/>
              <a:gd name="T32" fmla="*/ 0 w 96"/>
              <a:gd name="T33" fmla="*/ 2147483647 h 128"/>
              <a:gd name="T34" fmla="*/ 2147483647 w 96"/>
              <a:gd name="T35" fmla="*/ 2147483647 h 128"/>
              <a:gd name="T36" fmla="*/ 2147483647 w 96"/>
              <a:gd name="T37" fmla="*/ 2147483647 h 128"/>
              <a:gd name="T38" fmla="*/ 2147483647 w 96"/>
              <a:gd name="T39" fmla="*/ 2147483647 h 128"/>
              <a:gd name="T40" fmla="*/ 2147483647 w 96"/>
              <a:gd name="T41" fmla="*/ 2147483647 h 1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96"/>
              <a:gd name="T64" fmla="*/ 0 h 128"/>
              <a:gd name="T65" fmla="*/ 96 w 96"/>
              <a:gd name="T66" fmla="*/ 128 h 12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96" h="128">
                <a:moveTo>
                  <a:pt x="96" y="112"/>
                </a:moveTo>
                <a:lnTo>
                  <a:pt x="96" y="104"/>
                </a:lnTo>
                <a:lnTo>
                  <a:pt x="88" y="88"/>
                </a:lnTo>
                <a:lnTo>
                  <a:pt x="96" y="64"/>
                </a:lnTo>
                <a:lnTo>
                  <a:pt x="88" y="64"/>
                </a:lnTo>
                <a:lnTo>
                  <a:pt x="80" y="40"/>
                </a:lnTo>
                <a:lnTo>
                  <a:pt x="80" y="32"/>
                </a:lnTo>
                <a:lnTo>
                  <a:pt x="96" y="24"/>
                </a:lnTo>
                <a:lnTo>
                  <a:pt x="88" y="0"/>
                </a:lnTo>
                <a:lnTo>
                  <a:pt x="72" y="0"/>
                </a:lnTo>
                <a:lnTo>
                  <a:pt x="72" y="16"/>
                </a:lnTo>
                <a:lnTo>
                  <a:pt x="56" y="48"/>
                </a:lnTo>
                <a:lnTo>
                  <a:pt x="40" y="72"/>
                </a:lnTo>
                <a:lnTo>
                  <a:pt x="16" y="64"/>
                </a:lnTo>
                <a:lnTo>
                  <a:pt x="8" y="80"/>
                </a:lnTo>
                <a:lnTo>
                  <a:pt x="0" y="104"/>
                </a:lnTo>
                <a:lnTo>
                  <a:pt x="16" y="104"/>
                </a:lnTo>
                <a:lnTo>
                  <a:pt x="16" y="128"/>
                </a:lnTo>
                <a:lnTo>
                  <a:pt x="48" y="128"/>
                </a:lnTo>
                <a:lnTo>
                  <a:pt x="72" y="128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4" name="Freeform 766"/>
          <p:cNvSpPr>
            <a:spLocks/>
          </p:cNvSpPr>
          <p:nvPr/>
        </p:nvSpPr>
        <p:spPr bwMode="auto">
          <a:xfrm>
            <a:off x="4746632" y="3597271"/>
            <a:ext cx="185738" cy="249238"/>
          </a:xfrm>
          <a:custGeom>
            <a:avLst/>
            <a:gdLst>
              <a:gd name="T0" fmla="*/ 2147483647 w 96"/>
              <a:gd name="T1" fmla="*/ 2147483647 h 128"/>
              <a:gd name="T2" fmla="*/ 2147483647 w 96"/>
              <a:gd name="T3" fmla="*/ 2147483647 h 128"/>
              <a:gd name="T4" fmla="*/ 2147483647 w 96"/>
              <a:gd name="T5" fmla="*/ 2147483647 h 128"/>
              <a:gd name="T6" fmla="*/ 2147483647 w 96"/>
              <a:gd name="T7" fmla="*/ 2147483647 h 128"/>
              <a:gd name="T8" fmla="*/ 2147483647 w 96"/>
              <a:gd name="T9" fmla="*/ 2147483647 h 128"/>
              <a:gd name="T10" fmla="*/ 2147483647 w 96"/>
              <a:gd name="T11" fmla="*/ 2147483647 h 128"/>
              <a:gd name="T12" fmla="*/ 2147483647 w 96"/>
              <a:gd name="T13" fmla="*/ 2147483647 h 128"/>
              <a:gd name="T14" fmla="*/ 2147483647 w 96"/>
              <a:gd name="T15" fmla="*/ 2147483647 h 128"/>
              <a:gd name="T16" fmla="*/ 2147483647 w 96"/>
              <a:gd name="T17" fmla="*/ 0 h 128"/>
              <a:gd name="T18" fmla="*/ 2147483647 w 96"/>
              <a:gd name="T19" fmla="*/ 0 h 128"/>
              <a:gd name="T20" fmla="*/ 2147483647 w 96"/>
              <a:gd name="T21" fmla="*/ 0 h 128"/>
              <a:gd name="T22" fmla="*/ 2147483647 w 96"/>
              <a:gd name="T23" fmla="*/ 2147483647 h 128"/>
              <a:gd name="T24" fmla="*/ 2147483647 w 96"/>
              <a:gd name="T25" fmla="*/ 2147483647 h 128"/>
              <a:gd name="T26" fmla="*/ 2147483647 w 96"/>
              <a:gd name="T27" fmla="*/ 2147483647 h 128"/>
              <a:gd name="T28" fmla="*/ 2147483647 w 96"/>
              <a:gd name="T29" fmla="*/ 2147483647 h 128"/>
              <a:gd name="T30" fmla="*/ 2147483647 w 96"/>
              <a:gd name="T31" fmla="*/ 2147483647 h 128"/>
              <a:gd name="T32" fmla="*/ 0 w 96"/>
              <a:gd name="T33" fmla="*/ 2147483647 h 128"/>
              <a:gd name="T34" fmla="*/ 2147483647 w 96"/>
              <a:gd name="T35" fmla="*/ 2147483647 h 128"/>
              <a:gd name="T36" fmla="*/ 2147483647 w 96"/>
              <a:gd name="T37" fmla="*/ 2147483647 h 128"/>
              <a:gd name="T38" fmla="*/ 2147483647 w 96"/>
              <a:gd name="T39" fmla="*/ 2147483647 h 128"/>
              <a:gd name="T40" fmla="*/ 2147483647 w 96"/>
              <a:gd name="T41" fmla="*/ 2147483647 h 1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96"/>
              <a:gd name="T64" fmla="*/ 0 h 128"/>
              <a:gd name="T65" fmla="*/ 96 w 96"/>
              <a:gd name="T66" fmla="*/ 128 h 12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96" h="128">
                <a:moveTo>
                  <a:pt x="96" y="112"/>
                </a:moveTo>
                <a:lnTo>
                  <a:pt x="96" y="104"/>
                </a:lnTo>
                <a:lnTo>
                  <a:pt x="88" y="88"/>
                </a:lnTo>
                <a:lnTo>
                  <a:pt x="96" y="64"/>
                </a:lnTo>
                <a:lnTo>
                  <a:pt x="88" y="64"/>
                </a:lnTo>
                <a:lnTo>
                  <a:pt x="80" y="40"/>
                </a:lnTo>
                <a:lnTo>
                  <a:pt x="80" y="32"/>
                </a:lnTo>
                <a:lnTo>
                  <a:pt x="96" y="24"/>
                </a:lnTo>
                <a:lnTo>
                  <a:pt x="88" y="0"/>
                </a:lnTo>
                <a:lnTo>
                  <a:pt x="72" y="0"/>
                </a:lnTo>
                <a:lnTo>
                  <a:pt x="72" y="16"/>
                </a:lnTo>
                <a:lnTo>
                  <a:pt x="56" y="48"/>
                </a:lnTo>
                <a:lnTo>
                  <a:pt x="40" y="72"/>
                </a:lnTo>
                <a:lnTo>
                  <a:pt x="16" y="64"/>
                </a:lnTo>
                <a:lnTo>
                  <a:pt x="8" y="80"/>
                </a:lnTo>
                <a:lnTo>
                  <a:pt x="0" y="104"/>
                </a:lnTo>
                <a:lnTo>
                  <a:pt x="16" y="104"/>
                </a:lnTo>
                <a:lnTo>
                  <a:pt x="16" y="128"/>
                </a:lnTo>
                <a:lnTo>
                  <a:pt x="48" y="128"/>
                </a:lnTo>
                <a:lnTo>
                  <a:pt x="72" y="128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5" name="Freeform 767"/>
          <p:cNvSpPr>
            <a:spLocks/>
          </p:cNvSpPr>
          <p:nvPr/>
        </p:nvSpPr>
        <p:spPr bwMode="auto">
          <a:xfrm>
            <a:off x="4573595" y="3582986"/>
            <a:ext cx="61912" cy="155575"/>
          </a:xfrm>
          <a:custGeom>
            <a:avLst/>
            <a:gdLst>
              <a:gd name="T0" fmla="*/ 2147483647 w 32"/>
              <a:gd name="T1" fmla="*/ 2147483647 h 80"/>
              <a:gd name="T2" fmla="*/ 2147483647 w 32"/>
              <a:gd name="T3" fmla="*/ 2147483647 h 80"/>
              <a:gd name="T4" fmla="*/ 2147483647 w 32"/>
              <a:gd name="T5" fmla="*/ 2147483647 h 80"/>
              <a:gd name="T6" fmla="*/ 2147483647 w 32"/>
              <a:gd name="T7" fmla="*/ 0 h 80"/>
              <a:gd name="T8" fmla="*/ 2147483647 w 32"/>
              <a:gd name="T9" fmla="*/ 2147483647 h 80"/>
              <a:gd name="T10" fmla="*/ 2147483647 w 32"/>
              <a:gd name="T11" fmla="*/ 2147483647 h 80"/>
              <a:gd name="T12" fmla="*/ 0 w 32"/>
              <a:gd name="T13" fmla="*/ 2147483647 h 80"/>
              <a:gd name="T14" fmla="*/ 0 w 32"/>
              <a:gd name="T15" fmla="*/ 2147483647 h 80"/>
              <a:gd name="T16" fmla="*/ 2147483647 w 32"/>
              <a:gd name="T17" fmla="*/ 2147483647 h 80"/>
              <a:gd name="T18" fmla="*/ 2147483647 w 32"/>
              <a:gd name="T19" fmla="*/ 2147483647 h 80"/>
              <a:gd name="T20" fmla="*/ 2147483647 w 32"/>
              <a:gd name="T21" fmla="*/ 2147483647 h 80"/>
              <a:gd name="T22" fmla="*/ 2147483647 w 32"/>
              <a:gd name="T23" fmla="*/ 2147483647 h 80"/>
              <a:gd name="T24" fmla="*/ 2147483647 w 32"/>
              <a:gd name="T25" fmla="*/ 2147483647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2"/>
              <a:gd name="T40" fmla="*/ 0 h 80"/>
              <a:gd name="T41" fmla="*/ 32 w 32"/>
              <a:gd name="T42" fmla="*/ 80 h 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2" h="80">
                <a:moveTo>
                  <a:pt x="32" y="32"/>
                </a:moveTo>
                <a:lnTo>
                  <a:pt x="32" y="16"/>
                </a:lnTo>
                <a:lnTo>
                  <a:pt x="32" y="8"/>
                </a:lnTo>
                <a:lnTo>
                  <a:pt x="24" y="0"/>
                </a:lnTo>
                <a:lnTo>
                  <a:pt x="16" y="8"/>
                </a:lnTo>
                <a:lnTo>
                  <a:pt x="8" y="24"/>
                </a:lnTo>
                <a:lnTo>
                  <a:pt x="0" y="24"/>
                </a:lnTo>
                <a:lnTo>
                  <a:pt x="0" y="32"/>
                </a:lnTo>
                <a:lnTo>
                  <a:pt x="8" y="64"/>
                </a:lnTo>
                <a:lnTo>
                  <a:pt x="16" y="80"/>
                </a:lnTo>
                <a:lnTo>
                  <a:pt x="24" y="80"/>
                </a:lnTo>
                <a:lnTo>
                  <a:pt x="24" y="64"/>
                </a:lnTo>
                <a:lnTo>
                  <a:pt x="32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6" name="Freeform 768"/>
          <p:cNvSpPr>
            <a:spLocks/>
          </p:cNvSpPr>
          <p:nvPr/>
        </p:nvSpPr>
        <p:spPr bwMode="auto">
          <a:xfrm>
            <a:off x="4557721" y="3629023"/>
            <a:ext cx="46037" cy="123825"/>
          </a:xfrm>
          <a:custGeom>
            <a:avLst/>
            <a:gdLst>
              <a:gd name="T0" fmla="*/ 2147483647 w 24"/>
              <a:gd name="T1" fmla="*/ 2147483647 h 64"/>
              <a:gd name="T2" fmla="*/ 2147483647 w 24"/>
              <a:gd name="T3" fmla="*/ 0 h 64"/>
              <a:gd name="T4" fmla="*/ 0 w 24"/>
              <a:gd name="T5" fmla="*/ 0 h 64"/>
              <a:gd name="T6" fmla="*/ 0 w 24"/>
              <a:gd name="T7" fmla="*/ 2147483647 h 64"/>
              <a:gd name="T8" fmla="*/ 0 w 24"/>
              <a:gd name="T9" fmla="*/ 2147483647 h 64"/>
              <a:gd name="T10" fmla="*/ 2147483647 w 24"/>
              <a:gd name="T11" fmla="*/ 2147483647 h 64"/>
              <a:gd name="T12" fmla="*/ 2147483647 w 24"/>
              <a:gd name="T13" fmla="*/ 2147483647 h 64"/>
              <a:gd name="T14" fmla="*/ 2147483647 w 24"/>
              <a:gd name="T15" fmla="*/ 2147483647 h 64"/>
              <a:gd name="T16" fmla="*/ 2147483647 w 24"/>
              <a:gd name="T17" fmla="*/ 2147483647 h 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64"/>
              <a:gd name="T29" fmla="*/ 24 w 24"/>
              <a:gd name="T30" fmla="*/ 64 h 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64">
                <a:moveTo>
                  <a:pt x="8" y="8"/>
                </a:moveTo>
                <a:lnTo>
                  <a:pt x="8" y="0"/>
                </a:lnTo>
                <a:lnTo>
                  <a:pt x="0" y="0"/>
                </a:lnTo>
                <a:lnTo>
                  <a:pt x="0" y="8"/>
                </a:lnTo>
                <a:lnTo>
                  <a:pt x="0" y="24"/>
                </a:lnTo>
                <a:lnTo>
                  <a:pt x="8" y="64"/>
                </a:lnTo>
                <a:lnTo>
                  <a:pt x="24" y="56"/>
                </a:lnTo>
                <a:lnTo>
                  <a:pt x="16" y="40"/>
                </a:lnTo>
                <a:lnTo>
                  <a:pt x="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7" name="Freeform 769"/>
          <p:cNvSpPr>
            <a:spLocks/>
          </p:cNvSpPr>
          <p:nvPr/>
        </p:nvSpPr>
        <p:spPr bwMode="auto">
          <a:xfrm>
            <a:off x="4573595" y="3582986"/>
            <a:ext cx="61912" cy="155575"/>
          </a:xfrm>
          <a:custGeom>
            <a:avLst/>
            <a:gdLst>
              <a:gd name="T0" fmla="*/ 2147483647 w 32"/>
              <a:gd name="T1" fmla="*/ 2147483647 h 80"/>
              <a:gd name="T2" fmla="*/ 2147483647 w 32"/>
              <a:gd name="T3" fmla="*/ 2147483647 h 80"/>
              <a:gd name="T4" fmla="*/ 2147483647 w 32"/>
              <a:gd name="T5" fmla="*/ 2147483647 h 80"/>
              <a:gd name="T6" fmla="*/ 2147483647 w 32"/>
              <a:gd name="T7" fmla="*/ 2147483647 h 80"/>
              <a:gd name="T8" fmla="*/ 2147483647 w 32"/>
              <a:gd name="T9" fmla="*/ 0 h 80"/>
              <a:gd name="T10" fmla="*/ 2147483647 w 32"/>
              <a:gd name="T11" fmla="*/ 2147483647 h 80"/>
              <a:gd name="T12" fmla="*/ 2147483647 w 32"/>
              <a:gd name="T13" fmla="*/ 2147483647 h 80"/>
              <a:gd name="T14" fmla="*/ 0 w 32"/>
              <a:gd name="T15" fmla="*/ 2147483647 h 80"/>
              <a:gd name="T16" fmla="*/ 0 w 32"/>
              <a:gd name="T17" fmla="*/ 2147483647 h 80"/>
              <a:gd name="T18" fmla="*/ 2147483647 w 32"/>
              <a:gd name="T19" fmla="*/ 2147483647 h 80"/>
              <a:gd name="T20" fmla="*/ 2147483647 w 32"/>
              <a:gd name="T21" fmla="*/ 2147483647 h 80"/>
              <a:gd name="T22" fmla="*/ 2147483647 w 32"/>
              <a:gd name="T23" fmla="*/ 2147483647 h 80"/>
              <a:gd name="T24" fmla="*/ 2147483647 w 32"/>
              <a:gd name="T25" fmla="*/ 2147483647 h 80"/>
              <a:gd name="T26" fmla="*/ 2147483647 w 32"/>
              <a:gd name="T27" fmla="*/ 2147483647 h 80"/>
              <a:gd name="T28" fmla="*/ 2147483647 w 32"/>
              <a:gd name="T29" fmla="*/ 2147483647 h 8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2"/>
              <a:gd name="T46" fmla="*/ 0 h 80"/>
              <a:gd name="T47" fmla="*/ 32 w 32"/>
              <a:gd name="T48" fmla="*/ 80 h 8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2" h="80">
                <a:moveTo>
                  <a:pt x="32" y="32"/>
                </a:moveTo>
                <a:lnTo>
                  <a:pt x="32" y="16"/>
                </a:lnTo>
                <a:lnTo>
                  <a:pt x="32" y="8"/>
                </a:lnTo>
                <a:lnTo>
                  <a:pt x="24" y="0"/>
                </a:lnTo>
                <a:lnTo>
                  <a:pt x="16" y="8"/>
                </a:lnTo>
                <a:lnTo>
                  <a:pt x="8" y="24"/>
                </a:lnTo>
                <a:lnTo>
                  <a:pt x="0" y="24"/>
                </a:lnTo>
                <a:lnTo>
                  <a:pt x="0" y="32"/>
                </a:lnTo>
                <a:lnTo>
                  <a:pt x="8" y="64"/>
                </a:lnTo>
                <a:lnTo>
                  <a:pt x="16" y="80"/>
                </a:lnTo>
                <a:lnTo>
                  <a:pt x="24" y="80"/>
                </a:lnTo>
                <a:lnTo>
                  <a:pt x="24" y="64"/>
                </a:lnTo>
                <a:lnTo>
                  <a:pt x="32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8" name="Freeform 770"/>
          <p:cNvSpPr>
            <a:spLocks/>
          </p:cNvSpPr>
          <p:nvPr/>
        </p:nvSpPr>
        <p:spPr bwMode="auto">
          <a:xfrm>
            <a:off x="4557721" y="3629023"/>
            <a:ext cx="46037" cy="123825"/>
          </a:xfrm>
          <a:custGeom>
            <a:avLst/>
            <a:gdLst>
              <a:gd name="T0" fmla="*/ 2147483647 w 24"/>
              <a:gd name="T1" fmla="*/ 2147483647 h 64"/>
              <a:gd name="T2" fmla="*/ 2147483647 w 24"/>
              <a:gd name="T3" fmla="*/ 0 h 64"/>
              <a:gd name="T4" fmla="*/ 0 w 24"/>
              <a:gd name="T5" fmla="*/ 0 h 64"/>
              <a:gd name="T6" fmla="*/ 0 w 24"/>
              <a:gd name="T7" fmla="*/ 0 h 64"/>
              <a:gd name="T8" fmla="*/ 0 w 24"/>
              <a:gd name="T9" fmla="*/ 2147483647 h 64"/>
              <a:gd name="T10" fmla="*/ 0 w 24"/>
              <a:gd name="T11" fmla="*/ 2147483647 h 64"/>
              <a:gd name="T12" fmla="*/ 2147483647 w 24"/>
              <a:gd name="T13" fmla="*/ 2147483647 h 64"/>
              <a:gd name="T14" fmla="*/ 2147483647 w 24"/>
              <a:gd name="T15" fmla="*/ 2147483647 h 64"/>
              <a:gd name="T16" fmla="*/ 2147483647 w 24"/>
              <a:gd name="T17" fmla="*/ 2147483647 h 64"/>
              <a:gd name="T18" fmla="*/ 2147483647 w 24"/>
              <a:gd name="T19" fmla="*/ 2147483647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"/>
              <a:gd name="T31" fmla="*/ 0 h 64"/>
              <a:gd name="T32" fmla="*/ 24 w 24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" h="64">
                <a:moveTo>
                  <a:pt x="8" y="8"/>
                </a:moveTo>
                <a:lnTo>
                  <a:pt x="8" y="0"/>
                </a:lnTo>
                <a:lnTo>
                  <a:pt x="0" y="0"/>
                </a:lnTo>
                <a:lnTo>
                  <a:pt x="0" y="8"/>
                </a:lnTo>
                <a:lnTo>
                  <a:pt x="0" y="24"/>
                </a:lnTo>
                <a:lnTo>
                  <a:pt x="8" y="64"/>
                </a:lnTo>
                <a:lnTo>
                  <a:pt x="24" y="56"/>
                </a:lnTo>
                <a:lnTo>
                  <a:pt x="16" y="40"/>
                </a:lnTo>
                <a:lnTo>
                  <a:pt x="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9" name="Freeform 771"/>
          <p:cNvSpPr>
            <a:spLocks/>
          </p:cNvSpPr>
          <p:nvPr/>
        </p:nvSpPr>
        <p:spPr bwMode="auto">
          <a:xfrm>
            <a:off x="4838708" y="4313236"/>
            <a:ext cx="327025" cy="325437"/>
          </a:xfrm>
          <a:custGeom>
            <a:avLst/>
            <a:gdLst>
              <a:gd name="T0" fmla="*/ 2147483647 w 168"/>
              <a:gd name="T1" fmla="*/ 2147483647 h 168"/>
              <a:gd name="T2" fmla="*/ 2147483647 w 168"/>
              <a:gd name="T3" fmla="*/ 2147483647 h 168"/>
              <a:gd name="T4" fmla="*/ 2147483647 w 168"/>
              <a:gd name="T5" fmla="*/ 2147483647 h 168"/>
              <a:gd name="T6" fmla="*/ 2147483647 w 168"/>
              <a:gd name="T7" fmla="*/ 2147483647 h 168"/>
              <a:gd name="T8" fmla="*/ 2147483647 w 168"/>
              <a:gd name="T9" fmla="*/ 2147483647 h 168"/>
              <a:gd name="T10" fmla="*/ 2147483647 w 168"/>
              <a:gd name="T11" fmla="*/ 2147483647 h 168"/>
              <a:gd name="T12" fmla="*/ 2147483647 w 168"/>
              <a:gd name="T13" fmla="*/ 2147483647 h 168"/>
              <a:gd name="T14" fmla="*/ 2147483647 w 168"/>
              <a:gd name="T15" fmla="*/ 2147483647 h 168"/>
              <a:gd name="T16" fmla="*/ 2147483647 w 168"/>
              <a:gd name="T17" fmla="*/ 2147483647 h 168"/>
              <a:gd name="T18" fmla="*/ 2147483647 w 168"/>
              <a:gd name="T19" fmla="*/ 2147483647 h 168"/>
              <a:gd name="T20" fmla="*/ 2147483647 w 168"/>
              <a:gd name="T21" fmla="*/ 2147483647 h 168"/>
              <a:gd name="T22" fmla="*/ 2147483647 w 168"/>
              <a:gd name="T23" fmla="*/ 2147483647 h 168"/>
              <a:gd name="T24" fmla="*/ 2147483647 w 168"/>
              <a:gd name="T25" fmla="*/ 2147483647 h 168"/>
              <a:gd name="T26" fmla="*/ 2147483647 w 168"/>
              <a:gd name="T27" fmla="*/ 2147483647 h 168"/>
              <a:gd name="T28" fmla="*/ 2147483647 w 168"/>
              <a:gd name="T29" fmla="*/ 2147483647 h 168"/>
              <a:gd name="T30" fmla="*/ 2147483647 w 168"/>
              <a:gd name="T31" fmla="*/ 2147483647 h 168"/>
              <a:gd name="T32" fmla="*/ 2147483647 w 168"/>
              <a:gd name="T33" fmla="*/ 2147483647 h 168"/>
              <a:gd name="T34" fmla="*/ 2147483647 w 168"/>
              <a:gd name="T35" fmla="*/ 0 h 168"/>
              <a:gd name="T36" fmla="*/ 2147483647 w 168"/>
              <a:gd name="T37" fmla="*/ 2147483647 h 168"/>
              <a:gd name="T38" fmla="*/ 0 w 168"/>
              <a:gd name="T39" fmla="*/ 2147483647 h 168"/>
              <a:gd name="T40" fmla="*/ 2147483647 w 168"/>
              <a:gd name="T41" fmla="*/ 2147483647 h 168"/>
              <a:gd name="T42" fmla="*/ 2147483647 w 168"/>
              <a:gd name="T43" fmla="*/ 2147483647 h 168"/>
              <a:gd name="T44" fmla="*/ 2147483647 w 168"/>
              <a:gd name="T45" fmla="*/ 2147483647 h 168"/>
              <a:gd name="T46" fmla="*/ 2147483647 w 168"/>
              <a:gd name="T47" fmla="*/ 2147483647 h 168"/>
              <a:gd name="T48" fmla="*/ 2147483647 w 168"/>
              <a:gd name="T49" fmla="*/ 2147483647 h 168"/>
              <a:gd name="T50" fmla="*/ 2147483647 w 168"/>
              <a:gd name="T51" fmla="*/ 2147483647 h 16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68"/>
              <a:gd name="T79" fmla="*/ 0 h 168"/>
              <a:gd name="T80" fmla="*/ 168 w 168"/>
              <a:gd name="T81" fmla="*/ 168 h 16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68" h="168">
                <a:moveTo>
                  <a:pt x="88" y="168"/>
                </a:moveTo>
                <a:lnTo>
                  <a:pt x="96" y="168"/>
                </a:lnTo>
                <a:lnTo>
                  <a:pt x="104" y="112"/>
                </a:lnTo>
                <a:lnTo>
                  <a:pt x="104" y="72"/>
                </a:lnTo>
                <a:lnTo>
                  <a:pt x="112" y="72"/>
                </a:lnTo>
                <a:lnTo>
                  <a:pt x="120" y="24"/>
                </a:lnTo>
                <a:lnTo>
                  <a:pt x="152" y="16"/>
                </a:lnTo>
                <a:lnTo>
                  <a:pt x="160" y="16"/>
                </a:lnTo>
                <a:lnTo>
                  <a:pt x="168" y="16"/>
                </a:lnTo>
                <a:lnTo>
                  <a:pt x="160" y="8"/>
                </a:lnTo>
                <a:lnTo>
                  <a:pt x="144" y="8"/>
                </a:lnTo>
                <a:lnTo>
                  <a:pt x="144" y="16"/>
                </a:lnTo>
                <a:lnTo>
                  <a:pt x="144" y="8"/>
                </a:lnTo>
                <a:lnTo>
                  <a:pt x="120" y="16"/>
                </a:lnTo>
                <a:lnTo>
                  <a:pt x="88" y="16"/>
                </a:lnTo>
                <a:lnTo>
                  <a:pt x="80" y="8"/>
                </a:lnTo>
                <a:lnTo>
                  <a:pt x="24" y="8"/>
                </a:lnTo>
                <a:lnTo>
                  <a:pt x="16" y="0"/>
                </a:lnTo>
                <a:lnTo>
                  <a:pt x="8" y="8"/>
                </a:lnTo>
                <a:lnTo>
                  <a:pt x="0" y="32"/>
                </a:lnTo>
                <a:lnTo>
                  <a:pt x="32" y="88"/>
                </a:lnTo>
                <a:lnTo>
                  <a:pt x="32" y="96"/>
                </a:lnTo>
                <a:lnTo>
                  <a:pt x="40" y="152"/>
                </a:lnTo>
                <a:lnTo>
                  <a:pt x="64" y="168"/>
                </a:lnTo>
                <a:lnTo>
                  <a:pt x="64" y="160"/>
                </a:lnTo>
                <a:lnTo>
                  <a:pt x="88" y="16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0" name="Freeform 772"/>
          <p:cNvSpPr>
            <a:spLocks/>
          </p:cNvSpPr>
          <p:nvPr/>
        </p:nvSpPr>
        <p:spPr bwMode="auto">
          <a:xfrm>
            <a:off x="4573596" y="3427409"/>
            <a:ext cx="77787" cy="93662"/>
          </a:xfrm>
          <a:custGeom>
            <a:avLst/>
            <a:gdLst>
              <a:gd name="T0" fmla="*/ 0 w 40"/>
              <a:gd name="T1" fmla="*/ 2147483647 h 48"/>
              <a:gd name="T2" fmla="*/ 2147483647 w 40"/>
              <a:gd name="T3" fmla="*/ 2147483647 h 48"/>
              <a:gd name="T4" fmla="*/ 2147483647 w 40"/>
              <a:gd name="T5" fmla="*/ 2147483647 h 48"/>
              <a:gd name="T6" fmla="*/ 2147483647 w 40"/>
              <a:gd name="T7" fmla="*/ 2147483647 h 48"/>
              <a:gd name="T8" fmla="*/ 2147483647 w 40"/>
              <a:gd name="T9" fmla="*/ 0 h 48"/>
              <a:gd name="T10" fmla="*/ 0 w 40"/>
              <a:gd name="T11" fmla="*/ 2147483647 h 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48"/>
              <a:gd name="T20" fmla="*/ 40 w 40"/>
              <a:gd name="T21" fmla="*/ 48 h 4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48">
                <a:moveTo>
                  <a:pt x="0" y="48"/>
                </a:moveTo>
                <a:lnTo>
                  <a:pt x="16" y="48"/>
                </a:lnTo>
                <a:lnTo>
                  <a:pt x="40" y="40"/>
                </a:lnTo>
                <a:lnTo>
                  <a:pt x="40" y="32"/>
                </a:lnTo>
                <a:lnTo>
                  <a:pt x="40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1" name="Freeform 774"/>
          <p:cNvSpPr>
            <a:spLocks/>
          </p:cNvSpPr>
          <p:nvPr/>
        </p:nvSpPr>
        <p:spPr bwMode="auto">
          <a:xfrm>
            <a:off x="4838708" y="4313236"/>
            <a:ext cx="327025" cy="325437"/>
          </a:xfrm>
          <a:custGeom>
            <a:avLst/>
            <a:gdLst>
              <a:gd name="T0" fmla="*/ 2147483647 w 168"/>
              <a:gd name="T1" fmla="*/ 2147483647 h 168"/>
              <a:gd name="T2" fmla="*/ 2147483647 w 168"/>
              <a:gd name="T3" fmla="*/ 2147483647 h 168"/>
              <a:gd name="T4" fmla="*/ 2147483647 w 168"/>
              <a:gd name="T5" fmla="*/ 2147483647 h 168"/>
              <a:gd name="T6" fmla="*/ 2147483647 w 168"/>
              <a:gd name="T7" fmla="*/ 2147483647 h 168"/>
              <a:gd name="T8" fmla="*/ 2147483647 w 168"/>
              <a:gd name="T9" fmla="*/ 2147483647 h 168"/>
              <a:gd name="T10" fmla="*/ 2147483647 w 168"/>
              <a:gd name="T11" fmla="*/ 2147483647 h 168"/>
              <a:gd name="T12" fmla="*/ 2147483647 w 168"/>
              <a:gd name="T13" fmla="*/ 2147483647 h 168"/>
              <a:gd name="T14" fmla="*/ 2147483647 w 168"/>
              <a:gd name="T15" fmla="*/ 2147483647 h 168"/>
              <a:gd name="T16" fmla="*/ 2147483647 w 168"/>
              <a:gd name="T17" fmla="*/ 2147483647 h 168"/>
              <a:gd name="T18" fmla="*/ 2147483647 w 168"/>
              <a:gd name="T19" fmla="*/ 2147483647 h 168"/>
              <a:gd name="T20" fmla="*/ 2147483647 w 168"/>
              <a:gd name="T21" fmla="*/ 2147483647 h 168"/>
              <a:gd name="T22" fmla="*/ 2147483647 w 168"/>
              <a:gd name="T23" fmla="*/ 2147483647 h 168"/>
              <a:gd name="T24" fmla="*/ 2147483647 w 168"/>
              <a:gd name="T25" fmla="*/ 2147483647 h 168"/>
              <a:gd name="T26" fmla="*/ 2147483647 w 168"/>
              <a:gd name="T27" fmla="*/ 2147483647 h 168"/>
              <a:gd name="T28" fmla="*/ 2147483647 w 168"/>
              <a:gd name="T29" fmla="*/ 2147483647 h 168"/>
              <a:gd name="T30" fmla="*/ 2147483647 w 168"/>
              <a:gd name="T31" fmla="*/ 2147483647 h 168"/>
              <a:gd name="T32" fmla="*/ 2147483647 w 168"/>
              <a:gd name="T33" fmla="*/ 2147483647 h 168"/>
              <a:gd name="T34" fmla="*/ 2147483647 w 168"/>
              <a:gd name="T35" fmla="*/ 2147483647 h 168"/>
              <a:gd name="T36" fmla="*/ 2147483647 w 168"/>
              <a:gd name="T37" fmla="*/ 2147483647 h 168"/>
              <a:gd name="T38" fmla="*/ 2147483647 w 168"/>
              <a:gd name="T39" fmla="*/ 0 h 168"/>
              <a:gd name="T40" fmla="*/ 2147483647 w 168"/>
              <a:gd name="T41" fmla="*/ 2147483647 h 168"/>
              <a:gd name="T42" fmla="*/ 0 w 168"/>
              <a:gd name="T43" fmla="*/ 2147483647 h 168"/>
              <a:gd name="T44" fmla="*/ 2147483647 w 168"/>
              <a:gd name="T45" fmla="*/ 2147483647 h 168"/>
              <a:gd name="T46" fmla="*/ 2147483647 w 168"/>
              <a:gd name="T47" fmla="*/ 2147483647 h 168"/>
              <a:gd name="T48" fmla="*/ 2147483647 w 168"/>
              <a:gd name="T49" fmla="*/ 2147483647 h 168"/>
              <a:gd name="T50" fmla="*/ 2147483647 w 168"/>
              <a:gd name="T51" fmla="*/ 2147483647 h 168"/>
              <a:gd name="T52" fmla="*/ 2147483647 w 168"/>
              <a:gd name="T53" fmla="*/ 2147483647 h 168"/>
              <a:gd name="T54" fmla="*/ 2147483647 w 168"/>
              <a:gd name="T55" fmla="*/ 2147483647 h 16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68"/>
              <a:gd name="T85" fmla="*/ 0 h 168"/>
              <a:gd name="T86" fmla="*/ 168 w 168"/>
              <a:gd name="T87" fmla="*/ 168 h 16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68" h="168">
                <a:moveTo>
                  <a:pt x="88" y="168"/>
                </a:moveTo>
                <a:lnTo>
                  <a:pt x="96" y="168"/>
                </a:lnTo>
                <a:lnTo>
                  <a:pt x="104" y="112"/>
                </a:lnTo>
                <a:lnTo>
                  <a:pt x="104" y="72"/>
                </a:lnTo>
                <a:lnTo>
                  <a:pt x="112" y="72"/>
                </a:lnTo>
                <a:lnTo>
                  <a:pt x="120" y="24"/>
                </a:lnTo>
                <a:lnTo>
                  <a:pt x="152" y="16"/>
                </a:lnTo>
                <a:lnTo>
                  <a:pt x="160" y="16"/>
                </a:lnTo>
                <a:lnTo>
                  <a:pt x="168" y="16"/>
                </a:lnTo>
                <a:lnTo>
                  <a:pt x="160" y="8"/>
                </a:lnTo>
                <a:lnTo>
                  <a:pt x="144" y="8"/>
                </a:lnTo>
                <a:lnTo>
                  <a:pt x="144" y="16"/>
                </a:lnTo>
                <a:lnTo>
                  <a:pt x="144" y="8"/>
                </a:lnTo>
                <a:lnTo>
                  <a:pt x="120" y="16"/>
                </a:lnTo>
                <a:lnTo>
                  <a:pt x="88" y="16"/>
                </a:lnTo>
                <a:lnTo>
                  <a:pt x="80" y="8"/>
                </a:lnTo>
                <a:lnTo>
                  <a:pt x="24" y="8"/>
                </a:lnTo>
                <a:lnTo>
                  <a:pt x="16" y="0"/>
                </a:lnTo>
                <a:lnTo>
                  <a:pt x="8" y="8"/>
                </a:lnTo>
                <a:lnTo>
                  <a:pt x="0" y="32"/>
                </a:lnTo>
                <a:lnTo>
                  <a:pt x="32" y="88"/>
                </a:lnTo>
                <a:lnTo>
                  <a:pt x="32" y="96"/>
                </a:lnTo>
                <a:lnTo>
                  <a:pt x="40" y="152"/>
                </a:lnTo>
                <a:lnTo>
                  <a:pt x="64" y="168"/>
                </a:lnTo>
                <a:lnTo>
                  <a:pt x="64" y="160"/>
                </a:lnTo>
                <a:lnTo>
                  <a:pt x="88" y="16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2" name="Freeform 775"/>
          <p:cNvSpPr>
            <a:spLocks/>
          </p:cNvSpPr>
          <p:nvPr/>
        </p:nvSpPr>
        <p:spPr bwMode="auto">
          <a:xfrm>
            <a:off x="407995" y="1373186"/>
            <a:ext cx="668337" cy="915987"/>
          </a:xfrm>
          <a:custGeom>
            <a:avLst/>
            <a:gdLst>
              <a:gd name="T0" fmla="*/ 2147483647 w 344"/>
              <a:gd name="T1" fmla="*/ 2147483647 h 472"/>
              <a:gd name="T2" fmla="*/ 2147483647 w 344"/>
              <a:gd name="T3" fmla="*/ 2147483647 h 472"/>
              <a:gd name="T4" fmla="*/ 2147483647 w 344"/>
              <a:gd name="T5" fmla="*/ 2147483647 h 472"/>
              <a:gd name="T6" fmla="*/ 2147483647 w 344"/>
              <a:gd name="T7" fmla="*/ 2147483647 h 472"/>
              <a:gd name="T8" fmla="*/ 2147483647 w 344"/>
              <a:gd name="T9" fmla="*/ 2147483647 h 472"/>
              <a:gd name="T10" fmla="*/ 2147483647 w 344"/>
              <a:gd name="T11" fmla="*/ 2147483647 h 472"/>
              <a:gd name="T12" fmla="*/ 2147483647 w 344"/>
              <a:gd name="T13" fmla="*/ 2147483647 h 472"/>
              <a:gd name="T14" fmla="*/ 2147483647 w 344"/>
              <a:gd name="T15" fmla="*/ 0 h 472"/>
              <a:gd name="T16" fmla="*/ 2147483647 w 344"/>
              <a:gd name="T17" fmla="*/ 2147483647 h 472"/>
              <a:gd name="T18" fmla="*/ 2147483647 w 344"/>
              <a:gd name="T19" fmla="*/ 2147483647 h 472"/>
              <a:gd name="T20" fmla="*/ 2147483647 w 344"/>
              <a:gd name="T21" fmla="*/ 2147483647 h 472"/>
              <a:gd name="T22" fmla="*/ 2147483647 w 344"/>
              <a:gd name="T23" fmla="*/ 2147483647 h 472"/>
              <a:gd name="T24" fmla="*/ 2147483647 w 344"/>
              <a:gd name="T25" fmla="*/ 2147483647 h 472"/>
              <a:gd name="T26" fmla="*/ 2147483647 w 344"/>
              <a:gd name="T27" fmla="*/ 2147483647 h 472"/>
              <a:gd name="T28" fmla="*/ 2147483647 w 344"/>
              <a:gd name="T29" fmla="*/ 2147483647 h 472"/>
              <a:gd name="T30" fmla="*/ 2147483647 w 344"/>
              <a:gd name="T31" fmla="*/ 2147483647 h 472"/>
              <a:gd name="T32" fmla="*/ 2147483647 w 344"/>
              <a:gd name="T33" fmla="*/ 2147483647 h 472"/>
              <a:gd name="T34" fmla="*/ 2147483647 w 344"/>
              <a:gd name="T35" fmla="*/ 2147483647 h 472"/>
              <a:gd name="T36" fmla="*/ 2147483647 w 344"/>
              <a:gd name="T37" fmla="*/ 2147483647 h 472"/>
              <a:gd name="T38" fmla="*/ 0 w 344"/>
              <a:gd name="T39" fmla="*/ 2147483647 h 472"/>
              <a:gd name="T40" fmla="*/ 2147483647 w 344"/>
              <a:gd name="T41" fmla="*/ 2147483647 h 472"/>
              <a:gd name="T42" fmla="*/ 2147483647 w 344"/>
              <a:gd name="T43" fmla="*/ 2147483647 h 472"/>
              <a:gd name="T44" fmla="*/ 2147483647 w 344"/>
              <a:gd name="T45" fmla="*/ 2147483647 h 472"/>
              <a:gd name="T46" fmla="*/ 2147483647 w 344"/>
              <a:gd name="T47" fmla="*/ 2147483647 h 472"/>
              <a:gd name="T48" fmla="*/ 2147483647 w 344"/>
              <a:gd name="T49" fmla="*/ 2147483647 h 472"/>
              <a:gd name="T50" fmla="*/ 2147483647 w 344"/>
              <a:gd name="T51" fmla="*/ 2147483647 h 472"/>
              <a:gd name="T52" fmla="*/ 2147483647 w 344"/>
              <a:gd name="T53" fmla="*/ 2147483647 h 472"/>
              <a:gd name="T54" fmla="*/ 2147483647 w 344"/>
              <a:gd name="T55" fmla="*/ 2147483647 h 472"/>
              <a:gd name="T56" fmla="*/ 2147483647 w 344"/>
              <a:gd name="T57" fmla="*/ 2147483647 h 472"/>
              <a:gd name="T58" fmla="*/ 2147483647 w 344"/>
              <a:gd name="T59" fmla="*/ 2147483647 h 472"/>
              <a:gd name="T60" fmla="*/ 2147483647 w 344"/>
              <a:gd name="T61" fmla="*/ 2147483647 h 472"/>
              <a:gd name="T62" fmla="*/ 2147483647 w 344"/>
              <a:gd name="T63" fmla="*/ 2147483647 h 472"/>
              <a:gd name="T64" fmla="*/ 2147483647 w 344"/>
              <a:gd name="T65" fmla="*/ 2147483647 h 472"/>
              <a:gd name="T66" fmla="*/ 2147483647 w 344"/>
              <a:gd name="T67" fmla="*/ 2147483647 h 472"/>
              <a:gd name="T68" fmla="*/ 2147483647 w 344"/>
              <a:gd name="T69" fmla="*/ 2147483647 h 472"/>
              <a:gd name="T70" fmla="*/ 2147483647 w 344"/>
              <a:gd name="T71" fmla="*/ 2147483647 h 472"/>
              <a:gd name="T72" fmla="*/ 2147483647 w 344"/>
              <a:gd name="T73" fmla="*/ 2147483647 h 472"/>
              <a:gd name="T74" fmla="*/ 2147483647 w 344"/>
              <a:gd name="T75" fmla="*/ 2147483647 h 472"/>
              <a:gd name="T76" fmla="*/ 2147483647 w 344"/>
              <a:gd name="T77" fmla="*/ 2147483647 h 472"/>
              <a:gd name="T78" fmla="*/ 2147483647 w 344"/>
              <a:gd name="T79" fmla="*/ 2147483647 h 472"/>
              <a:gd name="T80" fmla="*/ 2147483647 w 344"/>
              <a:gd name="T81" fmla="*/ 2147483647 h 472"/>
              <a:gd name="T82" fmla="*/ 2147483647 w 344"/>
              <a:gd name="T83" fmla="*/ 2147483647 h 472"/>
              <a:gd name="T84" fmla="*/ 2147483647 w 344"/>
              <a:gd name="T85" fmla="*/ 2147483647 h 472"/>
              <a:gd name="T86" fmla="*/ 2147483647 w 344"/>
              <a:gd name="T87" fmla="*/ 2147483647 h 472"/>
              <a:gd name="T88" fmla="*/ 2147483647 w 344"/>
              <a:gd name="T89" fmla="*/ 2147483647 h 472"/>
              <a:gd name="T90" fmla="*/ 2147483647 w 344"/>
              <a:gd name="T91" fmla="*/ 2147483647 h 472"/>
              <a:gd name="T92" fmla="*/ 2147483647 w 344"/>
              <a:gd name="T93" fmla="*/ 2147483647 h 472"/>
              <a:gd name="T94" fmla="*/ 2147483647 w 344"/>
              <a:gd name="T95" fmla="*/ 2147483647 h 47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44"/>
              <a:gd name="T145" fmla="*/ 0 h 472"/>
              <a:gd name="T146" fmla="*/ 344 w 344"/>
              <a:gd name="T147" fmla="*/ 472 h 47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44" h="472">
                <a:moveTo>
                  <a:pt x="336" y="64"/>
                </a:moveTo>
                <a:lnTo>
                  <a:pt x="328" y="48"/>
                </a:lnTo>
                <a:lnTo>
                  <a:pt x="288" y="56"/>
                </a:lnTo>
                <a:lnTo>
                  <a:pt x="240" y="32"/>
                </a:lnTo>
                <a:lnTo>
                  <a:pt x="216" y="32"/>
                </a:lnTo>
                <a:lnTo>
                  <a:pt x="192" y="24"/>
                </a:lnTo>
                <a:lnTo>
                  <a:pt x="192" y="8"/>
                </a:lnTo>
                <a:lnTo>
                  <a:pt x="152" y="0"/>
                </a:lnTo>
                <a:lnTo>
                  <a:pt x="136" y="16"/>
                </a:lnTo>
                <a:lnTo>
                  <a:pt x="104" y="24"/>
                </a:lnTo>
                <a:lnTo>
                  <a:pt x="80" y="40"/>
                </a:lnTo>
                <a:lnTo>
                  <a:pt x="64" y="80"/>
                </a:lnTo>
                <a:lnTo>
                  <a:pt x="32" y="88"/>
                </a:lnTo>
                <a:lnTo>
                  <a:pt x="32" y="112"/>
                </a:lnTo>
                <a:lnTo>
                  <a:pt x="56" y="144"/>
                </a:lnTo>
                <a:lnTo>
                  <a:pt x="80" y="160"/>
                </a:lnTo>
                <a:lnTo>
                  <a:pt x="80" y="176"/>
                </a:lnTo>
                <a:lnTo>
                  <a:pt x="64" y="184"/>
                </a:lnTo>
                <a:lnTo>
                  <a:pt x="40" y="176"/>
                </a:lnTo>
                <a:lnTo>
                  <a:pt x="0" y="200"/>
                </a:lnTo>
                <a:lnTo>
                  <a:pt x="16" y="216"/>
                </a:lnTo>
                <a:lnTo>
                  <a:pt x="32" y="232"/>
                </a:lnTo>
                <a:lnTo>
                  <a:pt x="64" y="232"/>
                </a:lnTo>
                <a:lnTo>
                  <a:pt x="96" y="232"/>
                </a:lnTo>
                <a:lnTo>
                  <a:pt x="80" y="264"/>
                </a:lnTo>
                <a:lnTo>
                  <a:pt x="48" y="272"/>
                </a:lnTo>
                <a:lnTo>
                  <a:pt x="24" y="288"/>
                </a:lnTo>
                <a:lnTo>
                  <a:pt x="24" y="312"/>
                </a:lnTo>
                <a:lnTo>
                  <a:pt x="48" y="328"/>
                </a:lnTo>
                <a:lnTo>
                  <a:pt x="56" y="352"/>
                </a:lnTo>
                <a:lnTo>
                  <a:pt x="72" y="360"/>
                </a:lnTo>
                <a:lnTo>
                  <a:pt x="80" y="384"/>
                </a:lnTo>
                <a:lnTo>
                  <a:pt x="104" y="384"/>
                </a:lnTo>
                <a:lnTo>
                  <a:pt x="144" y="384"/>
                </a:lnTo>
                <a:lnTo>
                  <a:pt x="120" y="416"/>
                </a:lnTo>
                <a:lnTo>
                  <a:pt x="64" y="472"/>
                </a:lnTo>
                <a:lnTo>
                  <a:pt x="128" y="432"/>
                </a:lnTo>
                <a:lnTo>
                  <a:pt x="184" y="376"/>
                </a:lnTo>
                <a:lnTo>
                  <a:pt x="176" y="368"/>
                </a:lnTo>
                <a:lnTo>
                  <a:pt x="208" y="328"/>
                </a:lnTo>
                <a:lnTo>
                  <a:pt x="216" y="344"/>
                </a:lnTo>
                <a:lnTo>
                  <a:pt x="224" y="360"/>
                </a:lnTo>
                <a:lnTo>
                  <a:pt x="248" y="344"/>
                </a:lnTo>
                <a:lnTo>
                  <a:pt x="272" y="328"/>
                </a:lnTo>
                <a:lnTo>
                  <a:pt x="288" y="336"/>
                </a:lnTo>
                <a:lnTo>
                  <a:pt x="344" y="344"/>
                </a:lnTo>
                <a:lnTo>
                  <a:pt x="344" y="64"/>
                </a:lnTo>
                <a:lnTo>
                  <a:pt x="336" y="64"/>
                </a:lnTo>
                <a:close/>
              </a:path>
            </a:pathLst>
          </a:custGeom>
          <a:gradFill>
            <a:gsLst>
              <a:gs pos="57000">
                <a:schemeClr val="bg1">
                  <a:lumMod val="65000"/>
                </a:schemeClr>
              </a:gs>
              <a:gs pos="68000">
                <a:srgbClr val="FFC000"/>
              </a:gs>
              <a:gs pos="77000">
                <a:srgbClr val="FFC000"/>
              </a:gs>
            </a:gsLst>
            <a:lin ang="54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3" name="Freeform 777"/>
          <p:cNvSpPr>
            <a:spLocks/>
          </p:cNvSpPr>
          <p:nvPr/>
        </p:nvSpPr>
        <p:spPr bwMode="auto">
          <a:xfrm>
            <a:off x="1481146" y="2525709"/>
            <a:ext cx="1412875" cy="730250"/>
          </a:xfrm>
          <a:custGeom>
            <a:avLst/>
            <a:gdLst>
              <a:gd name="T0" fmla="*/ 2147483647 w 728"/>
              <a:gd name="T1" fmla="*/ 2147483647 h 376"/>
              <a:gd name="T2" fmla="*/ 2147483647 w 728"/>
              <a:gd name="T3" fmla="*/ 2147483647 h 376"/>
              <a:gd name="T4" fmla="*/ 2147483647 w 728"/>
              <a:gd name="T5" fmla="*/ 2147483647 h 376"/>
              <a:gd name="T6" fmla="*/ 2147483647 w 728"/>
              <a:gd name="T7" fmla="*/ 2147483647 h 376"/>
              <a:gd name="T8" fmla="*/ 2147483647 w 728"/>
              <a:gd name="T9" fmla="*/ 2147483647 h 376"/>
              <a:gd name="T10" fmla="*/ 2147483647 w 728"/>
              <a:gd name="T11" fmla="*/ 2147483647 h 376"/>
              <a:gd name="T12" fmla="*/ 2147483647 w 728"/>
              <a:gd name="T13" fmla="*/ 2147483647 h 376"/>
              <a:gd name="T14" fmla="*/ 2147483647 w 728"/>
              <a:gd name="T15" fmla="*/ 2147483647 h 376"/>
              <a:gd name="T16" fmla="*/ 2147483647 w 728"/>
              <a:gd name="T17" fmla="*/ 2147483647 h 376"/>
              <a:gd name="T18" fmla="*/ 2147483647 w 728"/>
              <a:gd name="T19" fmla="*/ 2147483647 h 376"/>
              <a:gd name="T20" fmla="*/ 2147483647 w 728"/>
              <a:gd name="T21" fmla="*/ 2147483647 h 376"/>
              <a:gd name="T22" fmla="*/ 2147483647 w 728"/>
              <a:gd name="T23" fmla="*/ 2147483647 h 376"/>
              <a:gd name="T24" fmla="*/ 2147483647 w 728"/>
              <a:gd name="T25" fmla="*/ 2147483647 h 376"/>
              <a:gd name="T26" fmla="*/ 2147483647 w 728"/>
              <a:gd name="T27" fmla="*/ 2147483647 h 376"/>
              <a:gd name="T28" fmla="*/ 2147483647 w 728"/>
              <a:gd name="T29" fmla="*/ 2147483647 h 376"/>
              <a:gd name="T30" fmla="*/ 2147483647 w 728"/>
              <a:gd name="T31" fmla="*/ 2147483647 h 376"/>
              <a:gd name="T32" fmla="*/ 2147483647 w 728"/>
              <a:gd name="T33" fmla="*/ 2147483647 h 376"/>
              <a:gd name="T34" fmla="*/ 2147483647 w 728"/>
              <a:gd name="T35" fmla="*/ 2147483647 h 376"/>
              <a:gd name="T36" fmla="*/ 2147483647 w 728"/>
              <a:gd name="T37" fmla="*/ 2147483647 h 376"/>
              <a:gd name="T38" fmla="*/ 2147483647 w 728"/>
              <a:gd name="T39" fmla="*/ 2147483647 h 376"/>
              <a:gd name="T40" fmla="*/ 2147483647 w 728"/>
              <a:gd name="T41" fmla="*/ 2147483647 h 376"/>
              <a:gd name="T42" fmla="*/ 2147483647 w 728"/>
              <a:gd name="T43" fmla="*/ 2147483647 h 376"/>
              <a:gd name="T44" fmla="*/ 2147483647 w 728"/>
              <a:gd name="T45" fmla="*/ 2147483647 h 376"/>
              <a:gd name="T46" fmla="*/ 2147483647 w 728"/>
              <a:gd name="T47" fmla="*/ 2147483647 h 376"/>
              <a:gd name="T48" fmla="*/ 2147483647 w 728"/>
              <a:gd name="T49" fmla="*/ 0 h 376"/>
              <a:gd name="T50" fmla="*/ 2147483647 w 728"/>
              <a:gd name="T51" fmla="*/ 2147483647 h 376"/>
              <a:gd name="T52" fmla="*/ 2147483647 w 728"/>
              <a:gd name="T53" fmla="*/ 2147483647 h 376"/>
              <a:gd name="T54" fmla="*/ 2147483647 w 728"/>
              <a:gd name="T55" fmla="*/ 2147483647 h 376"/>
              <a:gd name="T56" fmla="*/ 0 w 728"/>
              <a:gd name="T57" fmla="*/ 2147483647 h 376"/>
              <a:gd name="T58" fmla="*/ 2147483647 w 728"/>
              <a:gd name="T59" fmla="*/ 2147483647 h 376"/>
              <a:gd name="T60" fmla="*/ 2147483647 w 728"/>
              <a:gd name="T61" fmla="*/ 2147483647 h 376"/>
              <a:gd name="T62" fmla="*/ 2147483647 w 728"/>
              <a:gd name="T63" fmla="*/ 2147483647 h 376"/>
              <a:gd name="T64" fmla="*/ 2147483647 w 728"/>
              <a:gd name="T65" fmla="*/ 2147483647 h 37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728"/>
              <a:gd name="T100" fmla="*/ 0 h 376"/>
              <a:gd name="T101" fmla="*/ 728 w 728"/>
              <a:gd name="T102" fmla="*/ 376 h 37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728" h="376">
                <a:moveTo>
                  <a:pt x="168" y="288"/>
                </a:moveTo>
                <a:lnTo>
                  <a:pt x="200" y="288"/>
                </a:lnTo>
                <a:lnTo>
                  <a:pt x="208" y="280"/>
                </a:lnTo>
                <a:lnTo>
                  <a:pt x="232" y="288"/>
                </a:lnTo>
                <a:lnTo>
                  <a:pt x="264" y="320"/>
                </a:lnTo>
                <a:lnTo>
                  <a:pt x="288" y="312"/>
                </a:lnTo>
                <a:lnTo>
                  <a:pt x="304" y="328"/>
                </a:lnTo>
                <a:lnTo>
                  <a:pt x="312" y="344"/>
                </a:lnTo>
                <a:lnTo>
                  <a:pt x="328" y="360"/>
                </a:lnTo>
                <a:lnTo>
                  <a:pt x="352" y="368"/>
                </a:lnTo>
                <a:lnTo>
                  <a:pt x="352" y="336"/>
                </a:lnTo>
                <a:lnTo>
                  <a:pt x="368" y="320"/>
                </a:lnTo>
                <a:lnTo>
                  <a:pt x="376" y="312"/>
                </a:lnTo>
                <a:lnTo>
                  <a:pt x="416" y="312"/>
                </a:lnTo>
                <a:lnTo>
                  <a:pt x="440" y="312"/>
                </a:lnTo>
                <a:lnTo>
                  <a:pt x="472" y="304"/>
                </a:lnTo>
                <a:lnTo>
                  <a:pt x="496" y="304"/>
                </a:lnTo>
                <a:lnTo>
                  <a:pt x="512" y="304"/>
                </a:lnTo>
                <a:lnTo>
                  <a:pt x="520" y="320"/>
                </a:lnTo>
                <a:lnTo>
                  <a:pt x="528" y="352"/>
                </a:lnTo>
                <a:lnTo>
                  <a:pt x="552" y="376"/>
                </a:lnTo>
                <a:lnTo>
                  <a:pt x="560" y="376"/>
                </a:lnTo>
                <a:lnTo>
                  <a:pt x="560" y="336"/>
                </a:lnTo>
                <a:lnTo>
                  <a:pt x="544" y="296"/>
                </a:lnTo>
                <a:lnTo>
                  <a:pt x="560" y="272"/>
                </a:lnTo>
                <a:lnTo>
                  <a:pt x="584" y="264"/>
                </a:lnTo>
                <a:lnTo>
                  <a:pt x="616" y="224"/>
                </a:lnTo>
                <a:lnTo>
                  <a:pt x="616" y="200"/>
                </a:lnTo>
                <a:lnTo>
                  <a:pt x="608" y="176"/>
                </a:lnTo>
                <a:lnTo>
                  <a:pt x="624" y="184"/>
                </a:lnTo>
                <a:lnTo>
                  <a:pt x="624" y="168"/>
                </a:lnTo>
                <a:lnTo>
                  <a:pt x="632" y="168"/>
                </a:lnTo>
                <a:lnTo>
                  <a:pt x="640" y="160"/>
                </a:lnTo>
                <a:lnTo>
                  <a:pt x="648" y="144"/>
                </a:lnTo>
                <a:lnTo>
                  <a:pt x="664" y="136"/>
                </a:lnTo>
                <a:lnTo>
                  <a:pt x="688" y="128"/>
                </a:lnTo>
                <a:lnTo>
                  <a:pt x="688" y="96"/>
                </a:lnTo>
                <a:lnTo>
                  <a:pt x="728" y="72"/>
                </a:lnTo>
                <a:lnTo>
                  <a:pt x="720" y="32"/>
                </a:lnTo>
                <a:lnTo>
                  <a:pt x="704" y="32"/>
                </a:lnTo>
                <a:lnTo>
                  <a:pt x="672" y="72"/>
                </a:lnTo>
                <a:lnTo>
                  <a:pt x="632" y="80"/>
                </a:lnTo>
                <a:lnTo>
                  <a:pt x="616" y="80"/>
                </a:lnTo>
                <a:lnTo>
                  <a:pt x="584" y="104"/>
                </a:lnTo>
                <a:lnTo>
                  <a:pt x="536" y="120"/>
                </a:lnTo>
                <a:lnTo>
                  <a:pt x="536" y="96"/>
                </a:lnTo>
                <a:lnTo>
                  <a:pt x="512" y="48"/>
                </a:lnTo>
                <a:lnTo>
                  <a:pt x="440" y="16"/>
                </a:lnTo>
                <a:lnTo>
                  <a:pt x="416" y="8"/>
                </a:lnTo>
                <a:lnTo>
                  <a:pt x="376" y="0"/>
                </a:lnTo>
                <a:lnTo>
                  <a:pt x="24" y="0"/>
                </a:lnTo>
                <a:lnTo>
                  <a:pt x="32" y="24"/>
                </a:lnTo>
                <a:lnTo>
                  <a:pt x="16" y="32"/>
                </a:lnTo>
                <a:lnTo>
                  <a:pt x="24" y="16"/>
                </a:lnTo>
                <a:lnTo>
                  <a:pt x="0" y="8"/>
                </a:lnTo>
                <a:lnTo>
                  <a:pt x="8" y="48"/>
                </a:lnTo>
                <a:lnTo>
                  <a:pt x="8" y="80"/>
                </a:lnTo>
                <a:lnTo>
                  <a:pt x="0" y="112"/>
                </a:lnTo>
                <a:lnTo>
                  <a:pt x="8" y="136"/>
                </a:lnTo>
                <a:lnTo>
                  <a:pt x="8" y="152"/>
                </a:lnTo>
                <a:lnTo>
                  <a:pt x="24" y="192"/>
                </a:lnTo>
                <a:lnTo>
                  <a:pt x="40" y="224"/>
                </a:lnTo>
                <a:lnTo>
                  <a:pt x="56" y="240"/>
                </a:lnTo>
                <a:lnTo>
                  <a:pt x="88" y="264"/>
                </a:lnTo>
                <a:lnTo>
                  <a:pt x="96" y="272"/>
                </a:lnTo>
                <a:lnTo>
                  <a:pt x="128" y="272"/>
                </a:lnTo>
                <a:lnTo>
                  <a:pt x="168" y="288"/>
                </a:lnTo>
                <a:close/>
              </a:path>
            </a:pathLst>
          </a:custGeom>
          <a:solidFill>
            <a:srgbClr val="ABD3F1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4" name="Freeform 779"/>
          <p:cNvSpPr>
            <a:spLocks/>
          </p:cNvSpPr>
          <p:nvPr/>
        </p:nvSpPr>
        <p:spPr bwMode="auto">
          <a:xfrm>
            <a:off x="1481146" y="2525709"/>
            <a:ext cx="1412875" cy="730250"/>
          </a:xfrm>
          <a:custGeom>
            <a:avLst/>
            <a:gdLst>
              <a:gd name="T0" fmla="*/ 2147483647 w 728"/>
              <a:gd name="T1" fmla="*/ 2147483647 h 376"/>
              <a:gd name="T2" fmla="*/ 2147483647 w 728"/>
              <a:gd name="T3" fmla="*/ 2147483647 h 376"/>
              <a:gd name="T4" fmla="*/ 2147483647 w 728"/>
              <a:gd name="T5" fmla="*/ 2147483647 h 376"/>
              <a:gd name="T6" fmla="*/ 2147483647 w 728"/>
              <a:gd name="T7" fmla="*/ 2147483647 h 376"/>
              <a:gd name="T8" fmla="*/ 2147483647 w 728"/>
              <a:gd name="T9" fmla="*/ 2147483647 h 376"/>
              <a:gd name="T10" fmla="*/ 2147483647 w 728"/>
              <a:gd name="T11" fmla="*/ 2147483647 h 376"/>
              <a:gd name="T12" fmla="*/ 2147483647 w 728"/>
              <a:gd name="T13" fmla="*/ 2147483647 h 376"/>
              <a:gd name="T14" fmla="*/ 2147483647 w 728"/>
              <a:gd name="T15" fmla="*/ 2147483647 h 376"/>
              <a:gd name="T16" fmla="*/ 2147483647 w 728"/>
              <a:gd name="T17" fmla="*/ 2147483647 h 376"/>
              <a:gd name="T18" fmla="*/ 2147483647 w 728"/>
              <a:gd name="T19" fmla="*/ 2147483647 h 376"/>
              <a:gd name="T20" fmla="*/ 2147483647 w 728"/>
              <a:gd name="T21" fmla="*/ 2147483647 h 376"/>
              <a:gd name="T22" fmla="*/ 2147483647 w 728"/>
              <a:gd name="T23" fmla="*/ 2147483647 h 376"/>
              <a:gd name="T24" fmla="*/ 2147483647 w 728"/>
              <a:gd name="T25" fmla="*/ 2147483647 h 376"/>
              <a:gd name="T26" fmla="*/ 2147483647 w 728"/>
              <a:gd name="T27" fmla="*/ 2147483647 h 376"/>
              <a:gd name="T28" fmla="*/ 2147483647 w 728"/>
              <a:gd name="T29" fmla="*/ 2147483647 h 376"/>
              <a:gd name="T30" fmla="*/ 2147483647 w 728"/>
              <a:gd name="T31" fmla="*/ 2147483647 h 376"/>
              <a:gd name="T32" fmla="*/ 2147483647 w 728"/>
              <a:gd name="T33" fmla="*/ 2147483647 h 376"/>
              <a:gd name="T34" fmla="*/ 2147483647 w 728"/>
              <a:gd name="T35" fmla="*/ 2147483647 h 376"/>
              <a:gd name="T36" fmla="*/ 2147483647 w 728"/>
              <a:gd name="T37" fmla="*/ 2147483647 h 376"/>
              <a:gd name="T38" fmla="*/ 2147483647 w 728"/>
              <a:gd name="T39" fmla="*/ 2147483647 h 376"/>
              <a:gd name="T40" fmla="*/ 2147483647 w 728"/>
              <a:gd name="T41" fmla="*/ 2147483647 h 376"/>
              <a:gd name="T42" fmla="*/ 2147483647 w 728"/>
              <a:gd name="T43" fmla="*/ 2147483647 h 376"/>
              <a:gd name="T44" fmla="*/ 2147483647 w 728"/>
              <a:gd name="T45" fmla="*/ 2147483647 h 376"/>
              <a:gd name="T46" fmla="*/ 2147483647 w 728"/>
              <a:gd name="T47" fmla="*/ 2147483647 h 376"/>
              <a:gd name="T48" fmla="*/ 2147483647 w 728"/>
              <a:gd name="T49" fmla="*/ 2147483647 h 376"/>
              <a:gd name="T50" fmla="*/ 2147483647 w 728"/>
              <a:gd name="T51" fmla="*/ 0 h 376"/>
              <a:gd name="T52" fmla="*/ 2147483647 w 728"/>
              <a:gd name="T53" fmla="*/ 2147483647 h 376"/>
              <a:gd name="T54" fmla="*/ 2147483647 w 728"/>
              <a:gd name="T55" fmla="*/ 2147483647 h 376"/>
              <a:gd name="T56" fmla="*/ 2147483647 w 728"/>
              <a:gd name="T57" fmla="*/ 2147483647 h 376"/>
              <a:gd name="T58" fmla="*/ 0 w 728"/>
              <a:gd name="T59" fmla="*/ 2147483647 h 376"/>
              <a:gd name="T60" fmla="*/ 2147483647 w 728"/>
              <a:gd name="T61" fmla="*/ 2147483647 h 376"/>
              <a:gd name="T62" fmla="*/ 2147483647 w 728"/>
              <a:gd name="T63" fmla="*/ 2147483647 h 376"/>
              <a:gd name="T64" fmla="*/ 2147483647 w 728"/>
              <a:gd name="T65" fmla="*/ 2147483647 h 376"/>
              <a:gd name="T66" fmla="*/ 2147483647 w 728"/>
              <a:gd name="T67" fmla="*/ 2147483647 h 37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728"/>
              <a:gd name="T103" fmla="*/ 0 h 376"/>
              <a:gd name="T104" fmla="*/ 728 w 728"/>
              <a:gd name="T105" fmla="*/ 376 h 37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728" h="376">
                <a:moveTo>
                  <a:pt x="168" y="288"/>
                </a:moveTo>
                <a:lnTo>
                  <a:pt x="200" y="288"/>
                </a:lnTo>
                <a:lnTo>
                  <a:pt x="208" y="280"/>
                </a:lnTo>
                <a:lnTo>
                  <a:pt x="232" y="288"/>
                </a:lnTo>
                <a:lnTo>
                  <a:pt x="264" y="320"/>
                </a:lnTo>
                <a:lnTo>
                  <a:pt x="288" y="312"/>
                </a:lnTo>
                <a:lnTo>
                  <a:pt x="304" y="328"/>
                </a:lnTo>
                <a:lnTo>
                  <a:pt x="312" y="344"/>
                </a:lnTo>
                <a:lnTo>
                  <a:pt x="328" y="360"/>
                </a:lnTo>
                <a:lnTo>
                  <a:pt x="352" y="368"/>
                </a:lnTo>
                <a:lnTo>
                  <a:pt x="352" y="336"/>
                </a:lnTo>
                <a:lnTo>
                  <a:pt x="368" y="320"/>
                </a:lnTo>
                <a:lnTo>
                  <a:pt x="376" y="312"/>
                </a:lnTo>
                <a:lnTo>
                  <a:pt x="416" y="312"/>
                </a:lnTo>
                <a:lnTo>
                  <a:pt x="440" y="312"/>
                </a:lnTo>
                <a:lnTo>
                  <a:pt x="472" y="304"/>
                </a:lnTo>
                <a:lnTo>
                  <a:pt x="496" y="304"/>
                </a:lnTo>
                <a:lnTo>
                  <a:pt x="512" y="304"/>
                </a:lnTo>
                <a:lnTo>
                  <a:pt x="520" y="320"/>
                </a:lnTo>
                <a:lnTo>
                  <a:pt x="528" y="352"/>
                </a:lnTo>
                <a:lnTo>
                  <a:pt x="552" y="376"/>
                </a:lnTo>
                <a:lnTo>
                  <a:pt x="560" y="376"/>
                </a:lnTo>
                <a:lnTo>
                  <a:pt x="560" y="336"/>
                </a:lnTo>
                <a:lnTo>
                  <a:pt x="544" y="296"/>
                </a:lnTo>
                <a:lnTo>
                  <a:pt x="560" y="272"/>
                </a:lnTo>
                <a:lnTo>
                  <a:pt x="584" y="264"/>
                </a:lnTo>
                <a:lnTo>
                  <a:pt x="616" y="224"/>
                </a:lnTo>
                <a:lnTo>
                  <a:pt x="616" y="200"/>
                </a:lnTo>
                <a:lnTo>
                  <a:pt x="608" y="176"/>
                </a:lnTo>
                <a:lnTo>
                  <a:pt x="624" y="184"/>
                </a:lnTo>
                <a:lnTo>
                  <a:pt x="624" y="168"/>
                </a:lnTo>
                <a:lnTo>
                  <a:pt x="632" y="168"/>
                </a:lnTo>
                <a:lnTo>
                  <a:pt x="640" y="160"/>
                </a:lnTo>
                <a:lnTo>
                  <a:pt x="648" y="144"/>
                </a:lnTo>
                <a:lnTo>
                  <a:pt x="664" y="136"/>
                </a:lnTo>
                <a:lnTo>
                  <a:pt x="688" y="128"/>
                </a:lnTo>
                <a:lnTo>
                  <a:pt x="688" y="96"/>
                </a:lnTo>
                <a:lnTo>
                  <a:pt x="728" y="72"/>
                </a:lnTo>
                <a:lnTo>
                  <a:pt x="720" y="32"/>
                </a:lnTo>
                <a:lnTo>
                  <a:pt x="704" y="32"/>
                </a:lnTo>
                <a:lnTo>
                  <a:pt x="672" y="72"/>
                </a:lnTo>
                <a:lnTo>
                  <a:pt x="632" y="80"/>
                </a:lnTo>
                <a:lnTo>
                  <a:pt x="616" y="80"/>
                </a:lnTo>
                <a:lnTo>
                  <a:pt x="584" y="104"/>
                </a:lnTo>
                <a:lnTo>
                  <a:pt x="536" y="120"/>
                </a:lnTo>
                <a:lnTo>
                  <a:pt x="536" y="96"/>
                </a:lnTo>
                <a:lnTo>
                  <a:pt x="512" y="48"/>
                </a:lnTo>
                <a:lnTo>
                  <a:pt x="440" y="16"/>
                </a:lnTo>
                <a:lnTo>
                  <a:pt x="416" y="8"/>
                </a:lnTo>
                <a:lnTo>
                  <a:pt x="376" y="0"/>
                </a:lnTo>
                <a:lnTo>
                  <a:pt x="24" y="0"/>
                </a:lnTo>
                <a:lnTo>
                  <a:pt x="32" y="24"/>
                </a:lnTo>
                <a:lnTo>
                  <a:pt x="16" y="32"/>
                </a:lnTo>
                <a:lnTo>
                  <a:pt x="24" y="16"/>
                </a:lnTo>
                <a:lnTo>
                  <a:pt x="0" y="8"/>
                </a:lnTo>
                <a:lnTo>
                  <a:pt x="8" y="48"/>
                </a:lnTo>
                <a:lnTo>
                  <a:pt x="8" y="80"/>
                </a:lnTo>
                <a:lnTo>
                  <a:pt x="0" y="112"/>
                </a:lnTo>
                <a:lnTo>
                  <a:pt x="8" y="136"/>
                </a:lnTo>
                <a:lnTo>
                  <a:pt x="8" y="152"/>
                </a:lnTo>
                <a:lnTo>
                  <a:pt x="24" y="192"/>
                </a:lnTo>
                <a:lnTo>
                  <a:pt x="40" y="224"/>
                </a:lnTo>
                <a:lnTo>
                  <a:pt x="56" y="240"/>
                </a:lnTo>
                <a:lnTo>
                  <a:pt x="88" y="264"/>
                </a:lnTo>
                <a:lnTo>
                  <a:pt x="96" y="272"/>
                </a:lnTo>
                <a:lnTo>
                  <a:pt x="128" y="272"/>
                </a:lnTo>
                <a:lnTo>
                  <a:pt x="168" y="288"/>
                </a:lnTo>
                <a:close/>
              </a:path>
            </a:pathLst>
          </a:custGeom>
          <a:solidFill>
            <a:srgbClr val="00B05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5" name="Freeform 780"/>
          <p:cNvSpPr>
            <a:spLocks/>
          </p:cNvSpPr>
          <p:nvPr/>
        </p:nvSpPr>
        <p:spPr bwMode="auto">
          <a:xfrm>
            <a:off x="2381257" y="3521071"/>
            <a:ext cx="109538" cy="107950"/>
          </a:xfrm>
          <a:custGeom>
            <a:avLst/>
            <a:gdLst>
              <a:gd name="T0" fmla="*/ 2147483647 w 56"/>
              <a:gd name="T1" fmla="*/ 2147483647 h 56"/>
              <a:gd name="T2" fmla="*/ 2147483647 w 56"/>
              <a:gd name="T3" fmla="*/ 2147483647 h 56"/>
              <a:gd name="T4" fmla="*/ 2147483647 w 56"/>
              <a:gd name="T5" fmla="*/ 0 h 56"/>
              <a:gd name="T6" fmla="*/ 2147483647 w 56"/>
              <a:gd name="T7" fmla="*/ 2147483647 h 56"/>
              <a:gd name="T8" fmla="*/ 0 w 56"/>
              <a:gd name="T9" fmla="*/ 2147483647 h 56"/>
              <a:gd name="T10" fmla="*/ 2147483647 w 56"/>
              <a:gd name="T11" fmla="*/ 2147483647 h 56"/>
              <a:gd name="T12" fmla="*/ 2147483647 w 56"/>
              <a:gd name="T13" fmla="*/ 2147483647 h 56"/>
              <a:gd name="T14" fmla="*/ 2147483647 w 56"/>
              <a:gd name="T15" fmla="*/ 2147483647 h 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"/>
              <a:gd name="T25" fmla="*/ 0 h 56"/>
              <a:gd name="T26" fmla="*/ 56 w 56"/>
              <a:gd name="T27" fmla="*/ 56 h 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" h="56">
                <a:moveTo>
                  <a:pt x="56" y="56"/>
                </a:moveTo>
                <a:lnTo>
                  <a:pt x="56" y="48"/>
                </a:lnTo>
                <a:lnTo>
                  <a:pt x="56" y="0"/>
                </a:lnTo>
                <a:lnTo>
                  <a:pt x="32" y="16"/>
                </a:lnTo>
                <a:lnTo>
                  <a:pt x="0" y="24"/>
                </a:lnTo>
                <a:lnTo>
                  <a:pt x="24" y="56"/>
                </a:lnTo>
                <a:lnTo>
                  <a:pt x="40" y="56"/>
                </a:lnTo>
                <a:lnTo>
                  <a:pt x="56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6" name="Freeform 781"/>
          <p:cNvSpPr>
            <a:spLocks/>
          </p:cNvSpPr>
          <p:nvPr/>
        </p:nvSpPr>
        <p:spPr bwMode="auto">
          <a:xfrm>
            <a:off x="2428883" y="3629023"/>
            <a:ext cx="92075" cy="61913"/>
          </a:xfrm>
          <a:custGeom>
            <a:avLst/>
            <a:gdLst>
              <a:gd name="T0" fmla="*/ 2147483647 w 48"/>
              <a:gd name="T1" fmla="*/ 0 h 32"/>
              <a:gd name="T2" fmla="*/ 2147483647 w 48"/>
              <a:gd name="T3" fmla="*/ 0 h 32"/>
              <a:gd name="T4" fmla="*/ 0 w 48"/>
              <a:gd name="T5" fmla="*/ 0 h 32"/>
              <a:gd name="T6" fmla="*/ 2147483647 w 48"/>
              <a:gd name="T7" fmla="*/ 2147483647 h 32"/>
              <a:gd name="T8" fmla="*/ 2147483647 w 48"/>
              <a:gd name="T9" fmla="*/ 2147483647 h 32"/>
              <a:gd name="T10" fmla="*/ 2147483647 w 48"/>
              <a:gd name="T11" fmla="*/ 2147483647 h 32"/>
              <a:gd name="T12" fmla="*/ 2147483647 w 48"/>
              <a:gd name="T13" fmla="*/ 0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32"/>
              <a:gd name="T23" fmla="*/ 48 w 48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32">
                <a:moveTo>
                  <a:pt x="32" y="0"/>
                </a:moveTo>
                <a:lnTo>
                  <a:pt x="16" y="0"/>
                </a:lnTo>
                <a:lnTo>
                  <a:pt x="0" y="0"/>
                </a:lnTo>
                <a:lnTo>
                  <a:pt x="8" y="8"/>
                </a:lnTo>
                <a:lnTo>
                  <a:pt x="40" y="32"/>
                </a:lnTo>
                <a:lnTo>
                  <a:pt x="48" y="16"/>
                </a:lnTo>
                <a:lnTo>
                  <a:pt x="3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7" name="Freeform 782"/>
          <p:cNvSpPr>
            <a:spLocks/>
          </p:cNvSpPr>
          <p:nvPr/>
        </p:nvSpPr>
        <p:spPr bwMode="auto">
          <a:xfrm>
            <a:off x="2506670" y="3660773"/>
            <a:ext cx="139700" cy="61913"/>
          </a:xfrm>
          <a:custGeom>
            <a:avLst/>
            <a:gdLst>
              <a:gd name="T0" fmla="*/ 2147483647 w 72"/>
              <a:gd name="T1" fmla="*/ 2147483647 h 32"/>
              <a:gd name="T2" fmla="*/ 2147483647 w 72"/>
              <a:gd name="T3" fmla="*/ 2147483647 h 32"/>
              <a:gd name="T4" fmla="*/ 2147483647 w 72"/>
              <a:gd name="T5" fmla="*/ 2147483647 h 32"/>
              <a:gd name="T6" fmla="*/ 2147483647 w 72"/>
              <a:gd name="T7" fmla="*/ 0 h 32"/>
              <a:gd name="T8" fmla="*/ 0 w 72"/>
              <a:gd name="T9" fmla="*/ 2147483647 h 32"/>
              <a:gd name="T10" fmla="*/ 2147483647 w 72"/>
              <a:gd name="T11" fmla="*/ 2147483647 h 32"/>
              <a:gd name="T12" fmla="*/ 2147483647 w 72"/>
              <a:gd name="T13" fmla="*/ 2147483647 h 32"/>
              <a:gd name="T14" fmla="*/ 2147483647 w 72"/>
              <a:gd name="T15" fmla="*/ 2147483647 h 32"/>
              <a:gd name="T16" fmla="*/ 2147483647 w 72"/>
              <a:gd name="T17" fmla="*/ 2147483647 h 32"/>
              <a:gd name="T18" fmla="*/ 2147483647 w 72"/>
              <a:gd name="T19" fmla="*/ 2147483647 h 32"/>
              <a:gd name="T20" fmla="*/ 2147483647 w 72"/>
              <a:gd name="T21" fmla="*/ 2147483647 h 32"/>
              <a:gd name="T22" fmla="*/ 2147483647 w 72"/>
              <a:gd name="T23" fmla="*/ 2147483647 h 32"/>
              <a:gd name="T24" fmla="*/ 2147483647 w 72"/>
              <a:gd name="T25" fmla="*/ 2147483647 h 3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2"/>
              <a:gd name="T40" fmla="*/ 0 h 32"/>
              <a:gd name="T41" fmla="*/ 72 w 72"/>
              <a:gd name="T42" fmla="*/ 32 h 3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2" h="32">
                <a:moveTo>
                  <a:pt x="56" y="8"/>
                </a:moveTo>
                <a:lnTo>
                  <a:pt x="40" y="8"/>
                </a:lnTo>
                <a:lnTo>
                  <a:pt x="8" y="8"/>
                </a:lnTo>
                <a:lnTo>
                  <a:pt x="8" y="0"/>
                </a:lnTo>
                <a:lnTo>
                  <a:pt x="0" y="16"/>
                </a:lnTo>
                <a:lnTo>
                  <a:pt x="16" y="32"/>
                </a:lnTo>
                <a:lnTo>
                  <a:pt x="24" y="32"/>
                </a:lnTo>
                <a:lnTo>
                  <a:pt x="32" y="24"/>
                </a:lnTo>
                <a:lnTo>
                  <a:pt x="40" y="16"/>
                </a:lnTo>
                <a:lnTo>
                  <a:pt x="56" y="16"/>
                </a:lnTo>
                <a:lnTo>
                  <a:pt x="64" y="32"/>
                </a:lnTo>
                <a:lnTo>
                  <a:pt x="72" y="16"/>
                </a:lnTo>
                <a:lnTo>
                  <a:pt x="56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8" name="Freeform 783"/>
          <p:cNvSpPr>
            <a:spLocks/>
          </p:cNvSpPr>
          <p:nvPr/>
        </p:nvSpPr>
        <p:spPr bwMode="auto">
          <a:xfrm>
            <a:off x="2598746" y="3597271"/>
            <a:ext cx="295275" cy="311150"/>
          </a:xfrm>
          <a:custGeom>
            <a:avLst/>
            <a:gdLst>
              <a:gd name="T0" fmla="*/ 2147483647 w 152"/>
              <a:gd name="T1" fmla="*/ 2147483647 h 160"/>
              <a:gd name="T2" fmla="*/ 2147483647 w 152"/>
              <a:gd name="T3" fmla="*/ 2147483647 h 160"/>
              <a:gd name="T4" fmla="*/ 2147483647 w 152"/>
              <a:gd name="T5" fmla="*/ 2147483647 h 160"/>
              <a:gd name="T6" fmla="*/ 2147483647 w 152"/>
              <a:gd name="T7" fmla="*/ 2147483647 h 160"/>
              <a:gd name="T8" fmla="*/ 2147483647 w 152"/>
              <a:gd name="T9" fmla="*/ 2147483647 h 160"/>
              <a:gd name="T10" fmla="*/ 2147483647 w 152"/>
              <a:gd name="T11" fmla="*/ 2147483647 h 160"/>
              <a:gd name="T12" fmla="*/ 2147483647 w 152"/>
              <a:gd name="T13" fmla="*/ 2147483647 h 160"/>
              <a:gd name="T14" fmla="*/ 2147483647 w 152"/>
              <a:gd name="T15" fmla="*/ 2147483647 h 160"/>
              <a:gd name="T16" fmla="*/ 2147483647 w 152"/>
              <a:gd name="T17" fmla="*/ 0 h 160"/>
              <a:gd name="T18" fmla="*/ 2147483647 w 152"/>
              <a:gd name="T19" fmla="*/ 2147483647 h 160"/>
              <a:gd name="T20" fmla="*/ 2147483647 w 152"/>
              <a:gd name="T21" fmla="*/ 2147483647 h 160"/>
              <a:gd name="T22" fmla="*/ 2147483647 w 152"/>
              <a:gd name="T23" fmla="*/ 2147483647 h 160"/>
              <a:gd name="T24" fmla="*/ 2147483647 w 152"/>
              <a:gd name="T25" fmla="*/ 2147483647 h 160"/>
              <a:gd name="T26" fmla="*/ 2147483647 w 152"/>
              <a:gd name="T27" fmla="*/ 2147483647 h 160"/>
              <a:gd name="T28" fmla="*/ 2147483647 w 152"/>
              <a:gd name="T29" fmla="*/ 2147483647 h 160"/>
              <a:gd name="T30" fmla="*/ 2147483647 w 152"/>
              <a:gd name="T31" fmla="*/ 2147483647 h 160"/>
              <a:gd name="T32" fmla="*/ 2147483647 w 152"/>
              <a:gd name="T33" fmla="*/ 2147483647 h 160"/>
              <a:gd name="T34" fmla="*/ 2147483647 w 152"/>
              <a:gd name="T35" fmla="*/ 2147483647 h 160"/>
              <a:gd name="T36" fmla="*/ 2147483647 w 152"/>
              <a:gd name="T37" fmla="*/ 2147483647 h 160"/>
              <a:gd name="T38" fmla="*/ 2147483647 w 152"/>
              <a:gd name="T39" fmla="*/ 2147483647 h 160"/>
              <a:gd name="T40" fmla="*/ 0 w 152"/>
              <a:gd name="T41" fmla="*/ 2147483647 h 160"/>
              <a:gd name="T42" fmla="*/ 2147483647 w 152"/>
              <a:gd name="T43" fmla="*/ 2147483647 h 160"/>
              <a:gd name="T44" fmla="*/ 2147483647 w 152"/>
              <a:gd name="T45" fmla="*/ 2147483647 h 160"/>
              <a:gd name="T46" fmla="*/ 2147483647 w 152"/>
              <a:gd name="T47" fmla="*/ 2147483647 h 16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52"/>
              <a:gd name="T73" fmla="*/ 0 h 160"/>
              <a:gd name="T74" fmla="*/ 152 w 152"/>
              <a:gd name="T75" fmla="*/ 160 h 16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52" h="160">
                <a:moveTo>
                  <a:pt x="152" y="136"/>
                </a:moveTo>
                <a:lnTo>
                  <a:pt x="152" y="104"/>
                </a:lnTo>
                <a:lnTo>
                  <a:pt x="144" y="88"/>
                </a:lnTo>
                <a:lnTo>
                  <a:pt x="144" y="80"/>
                </a:lnTo>
                <a:lnTo>
                  <a:pt x="128" y="80"/>
                </a:lnTo>
                <a:lnTo>
                  <a:pt x="88" y="64"/>
                </a:lnTo>
                <a:lnTo>
                  <a:pt x="80" y="40"/>
                </a:lnTo>
                <a:lnTo>
                  <a:pt x="80" y="8"/>
                </a:lnTo>
                <a:lnTo>
                  <a:pt x="96" y="0"/>
                </a:lnTo>
                <a:lnTo>
                  <a:pt x="72" y="8"/>
                </a:lnTo>
                <a:lnTo>
                  <a:pt x="56" y="16"/>
                </a:lnTo>
                <a:lnTo>
                  <a:pt x="48" y="32"/>
                </a:lnTo>
                <a:lnTo>
                  <a:pt x="40" y="40"/>
                </a:lnTo>
                <a:lnTo>
                  <a:pt x="24" y="48"/>
                </a:lnTo>
                <a:lnTo>
                  <a:pt x="16" y="64"/>
                </a:lnTo>
                <a:lnTo>
                  <a:pt x="16" y="72"/>
                </a:lnTo>
                <a:lnTo>
                  <a:pt x="24" y="88"/>
                </a:lnTo>
                <a:lnTo>
                  <a:pt x="24" y="104"/>
                </a:lnTo>
                <a:lnTo>
                  <a:pt x="24" y="120"/>
                </a:lnTo>
                <a:lnTo>
                  <a:pt x="8" y="128"/>
                </a:lnTo>
                <a:lnTo>
                  <a:pt x="0" y="136"/>
                </a:lnTo>
                <a:lnTo>
                  <a:pt x="32" y="152"/>
                </a:lnTo>
                <a:lnTo>
                  <a:pt x="48" y="160"/>
                </a:lnTo>
                <a:lnTo>
                  <a:pt x="152" y="13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9" name="Freeform 784"/>
          <p:cNvSpPr>
            <a:spLocks/>
          </p:cNvSpPr>
          <p:nvPr/>
        </p:nvSpPr>
        <p:spPr bwMode="auto">
          <a:xfrm>
            <a:off x="2692408" y="3862384"/>
            <a:ext cx="201613" cy="139700"/>
          </a:xfrm>
          <a:custGeom>
            <a:avLst/>
            <a:gdLst>
              <a:gd name="T0" fmla="*/ 0 w 104"/>
              <a:gd name="T1" fmla="*/ 2147483647 h 72"/>
              <a:gd name="T2" fmla="*/ 2147483647 w 104"/>
              <a:gd name="T3" fmla="*/ 2147483647 h 72"/>
              <a:gd name="T4" fmla="*/ 2147483647 w 104"/>
              <a:gd name="T5" fmla="*/ 2147483647 h 72"/>
              <a:gd name="T6" fmla="*/ 2147483647 w 104"/>
              <a:gd name="T7" fmla="*/ 2147483647 h 72"/>
              <a:gd name="T8" fmla="*/ 2147483647 w 104"/>
              <a:gd name="T9" fmla="*/ 2147483647 h 72"/>
              <a:gd name="T10" fmla="*/ 2147483647 w 104"/>
              <a:gd name="T11" fmla="*/ 2147483647 h 72"/>
              <a:gd name="T12" fmla="*/ 2147483647 w 104"/>
              <a:gd name="T13" fmla="*/ 2147483647 h 72"/>
              <a:gd name="T14" fmla="*/ 2147483647 w 104"/>
              <a:gd name="T15" fmla="*/ 2147483647 h 72"/>
              <a:gd name="T16" fmla="*/ 2147483647 w 104"/>
              <a:gd name="T17" fmla="*/ 2147483647 h 72"/>
              <a:gd name="T18" fmla="*/ 2147483647 w 104"/>
              <a:gd name="T19" fmla="*/ 2147483647 h 72"/>
              <a:gd name="T20" fmla="*/ 2147483647 w 104"/>
              <a:gd name="T21" fmla="*/ 0 h 72"/>
              <a:gd name="T22" fmla="*/ 0 w 104"/>
              <a:gd name="T23" fmla="*/ 2147483647 h 7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"/>
              <a:gd name="T37" fmla="*/ 0 h 72"/>
              <a:gd name="T38" fmla="*/ 104 w 104"/>
              <a:gd name="T39" fmla="*/ 72 h 7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" h="72">
                <a:moveTo>
                  <a:pt x="0" y="24"/>
                </a:moveTo>
                <a:lnTo>
                  <a:pt x="24" y="40"/>
                </a:lnTo>
                <a:lnTo>
                  <a:pt x="32" y="48"/>
                </a:lnTo>
                <a:lnTo>
                  <a:pt x="48" y="48"/>
                </a:lnTo>
                <a:lnTo>
                  <a:pt x="56" y="64"/>
                </a:lnTo>
                <a:lnTo>
                  <a:pt x="64" y="56"/>
                </a:lnTo>
                <a:lnTo>
                  <a:pt x="56" y="64"/>
                </a:lnTo>
                <a:lnTo>
                  <a:pt x="64" y="72"/>
                </a:lnTo>
                <a:lnTo>
                  <a:pt x="72" y="24"/>
                </a:lnTo>
                <a:lnTo>
                  <a:pt x="72" y="8"/>
                </a:lnTo>
                <a:lnTo>
                  <a:pt x="104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0" name="Freeform 785"/>
          <p:cNvSpPr>
            <a:spLocks/>
          </p:cNvSpPr>
          <p:nvPr/>
        </p:nvSpPr>
        <p:spPr bwMode="auto">
          <a:xfrm>
            <a:off x="2692408" y="3862384"/>
            <a:ext cx="201613" cy="139700"/>
          </a:xfrm>
          <a:custGeom>
            <a:avLst/>
            <a:gdLst>
              <a:gd name="T0" fmla="*/ 0 w 104"/>
              <a:gd name="T1" fmla="*/ 2147483647 h 72"/>
              <a:gd name="T2" fmla="*/ 0 w 104"/>
              <a:gd name="T3" fmla="*/ 2147483647 h 72"/>
              <a:gd name="T4" fmla="*/ 2147483647 w 104"/>
              <a:gd name="T5" fmla="*/ 2147483647 h 72"/>
              <a:gd name="T6" fmla="*/ 2147483647 w 104"/>
              <a:gd name="T7" fmla="*/ 2147483647 h 72"/>
              <a:gd name="T8" fmla="*/ 2147483647 w 104"/>
              <a:gd name="T9" fmla="*/ 2147483647 h 72"/>
              <a:gd name="T10" fmla="*/ 2147483647 w 104"/>
              <a:gd name="T11" fmla="*/ 2147483647 h 72"/>
              <a:gd name="T12" fmla="*/ 2147483647 w 104"/>
              <a:gd name="T13" fmla="*/ 2147483647 h 72"/>
              <a:gd name="T14" fmla="*/ 2147483647 w 104"/>
              <a:gd name="T15" fmla="*/ 2147483647 h 72"/>
              <a:gd name="T16" fmla="*/ 2147483647 w 104"/>
              <a:gd name="T17" fmla="*/ 2147483647 h 72"/>
              <a:gd name="T18" fmla="*/ 2147483647 w 104"/>
              <a:gd name="T19" fmla="*/ 2147483647 h 72"/>
              <a:gd name="T20" fmla="*/ 2147483647 w 104"/>
              <a:gd name="T21" fmla="*/ 2147483647 h 72"/>
              <a:gd name="T22" fmla="*/ 2147483647 w 104"/>
              <a:gd name="T23" fmla="*/ 0 h 7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"/>
              <a:gd name="T37" fmla="*/ 0 h 72"/>
              <a:gd name="T38" fmla="*/ 104 w 104"/>
              <a:gd name="T39" fmla="*/ 72 h 7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" h="72">
                <a:moveTo>
                  <a:pt x="0" y="24"/>
                </a:moveTo>
                <a:lnTo>
                  <a:pt x="0" y="24"/>
                </a:lnTo>
                <a:lnTo>
                  <a:pt x="24" y="40"/>
                </a:lnTo>
                <a:lnTo>
                  <a:pt x="32" y="48"/>
                </a:lnTo>
                <a:lnTo>
                  <a:pt x="48" y="48"/>
                </a:lnTo>
                <a:lnTo>
                  <a:pt x="56" y="64"/>
                </a:lnTo>
                <a:lnTo>
                  <a:pt x="64" y="56"/>
                </a:lnTo>
                <a:lnTo>
                  <a:pt x="56" y="64"/>
                </a:lnTo>
                <a:lnTo>
                  <a:pt x="64" y="72"/>
                </a:lnTo>
                <a:lnTo>
                  <a:pt x="72" y="24"/>
                </a:lnTo>
                <a:lnTo>
                  <a:pt x="72" y="8"/>
                </a:lnTo>
                <a:lnTo>
                  <a:pt x="104" y="0"/>
                </a:lnTo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1" name="Freeform 786"/>
          <p:cNvSpPr>
            <a:spLocks/>
          </p:cNvSpPr>
          <p:nvPr/>
        </p:nvSpPr>
        <p:spPr bwMode="auto">
          <a:xfrm>
            <a:off x="2692408" y="3862384"/>
            <a:ext cx="201613" cy="139700"/>
          </a:xfrm>
          <a:custGeom>
            <a:avLst/>
            <a:gdLst>
              <a:gd name="T0" fmla="*/ 0 w 104"/>
              <a:gd name="T1" fmla="*/ 2147483647 h 72"/>
              <a:gd name="T2" fmla="*/ 0 w 104"/>
              <a:gd name="T3" fmla="*/ 2147483647 h 72"/>
              <a:gd name="T4" fmla="*/ 2147483647 w 104"/>
              <a:gd name="T5" fmla="*/ 2147483647 h 72"/>
              <a:gd name="T6" fmla="*/ 2147483647 w 104"/>
              <a:gd name="T7" fmla="*/ 2147483647 h 72"/>
              <a:gd name="T8" fmla="*/ 2147483647 w 104"/>
              <a:gd name="T9" fmla="*/ 2147483647 h 72"/>
              <a:gd name="T10" fmla="*/ 2147483647 w 104"/>
              <a:gd name="T11" fmla="*/ 2147483647 h 72"/>
              <a:gd name="T12" fmla="*/ 2147483647 w 104"/>
              <a:gd name="T13" fmla="*/ 2147483647 h 72"/>
              <a:gd name="T14" fmla="*/ 2147483647 w 104"/>
              <a:gd name="T15" fmla="*/ 2147483647 h 72"/>
              <a:gd name="T16" fmla="*/ 2147483647 w 104"/>
              <a:gd name="T17" fmla="*/ 2147483647 h 72"/>
              <a:gd name="T18" fmla="*/ 2147483647 w 104"/>
              <a:gd name="T19" fmla="*/ 2147483647 h 72"/>
              <a:gd name="T20" fmla="*/ 2147483647 w 104"/>
              <a:gd name="T21" fmla="*/ 2147483647 h 72"/>
              <a:gd name="T22" fmla="*/ 2147483647 w 104"/>
              <a:gd name="T23" fmla="*/ 0 h 7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"/>
              <a:gd name="T37" fmla="*/ 0 h 72"/>
              <a:gd name="T38" fmla="*/ 104 w 104"/>
              <a:gd name="T39" fmla="*/ 72 h 7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" h="72">
                <a:moveTo>
                  <a:pt x="0" y="24"/>
                </a:moveTo>
                <a:lnTo>
                  <a:pt x="0" y="24"/>
                </a:lnTo>
                <a:lnTo>
                  <a:pt x="24" y="40"/>
                </a:lnTo>
                <a:lnTo>
                  <a:pt x="32" y="48"/>
                </a:lnTo>
                <a:lnTo>
                  <a:pt x="48" y="48"/>
                </a:lnTo>
                <a:lnTo>
                  <a:pt x="56" y="64"/>
                </a:lnTo>
                <a:lnTo>
                  <a:pt x="64" y="56"/>
                </a:lnTo>
                <a:lnTo>
                  <a:pt x="56" y="64"/>
                </a:lnTo>
                <a:lnTo>
                  <a:pt x="64" y="72"/>
                </a:lnTo>
                <a:lnTo>
                  <a:pt x="72" y="24"/>
                </a:lnTo>
                <a:lnTo>
                  <a:pt x="72" y="8"/>
                </a:lnTo>
                <a:lnTo>
                  <a:pt x="104" y="0"/>
                </a:lnTo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2" name="Freeform 787"/>
          <p:cNvSpPr>
            <a:spLocks/>
          </p:cNvSpPr>
          <p:nvPr/>
        </p:nvSpPr>
        <p:spPr bwMode="auto">
          <a:xfrm>
            <a:off x="3035308" y="3690934"/>
            <a:ext cx="123825" cy="171450"/>
          </a:xfrm>
          <a:custGeom>
            <a:avLst/>
            <a:gdLst>
              <a:gd name="T0" fmla="*/ 2147483647 w 64"/>
              <a:gd name="T1" fmla="*/ 2147483647 h 88"/>
              <a:gd name="T2" fmla="*/ 2147483647 w 64"/>
              <a:gd name="T3" fmla="*/ 2147483647 h 88"/>
              <a:gd name="T4" fmla="*/ 2147483647 w 64"/>
              <a:gd name="T5" fmla="*/ 2147483647 h 88"/>
              <a:gd name="T6" fmla="*/ 2147483647 w 64"/>
              <a:gd name="T7" fmla="*/ 2147483647 h 88"/>
              <a:gd name="T8" fmla="*/ 2147483647 w 64"/>
              <a:gd name="T9" fmla="*/ 2147483647 h 88"/>
              <a:gd name="T10" fmla="*/ 2147483647 w 64"/>
              <a:gd name="T11" fmla="*/ 2147483647 h 88"/>
              <a:gd name="T12" fmla="*/ 2147483647 w 64"/>
              <a:gd name="T13" fmla="*/ 2147483647 h 88"/>
              <a:gd name="T14" fmla="*/ 2147483647 w 64"/>
              <a:gd name="T15" fmla="*/ 0 h 88"/>
              <a:gd name="T16" fmla="*/ 2147483647 w 64"/>
              <a:gd name="T17" fmla="*/ 2147483647 h 88"/>
              <a:gd name="T18" fmla="*/ 0 w 64"/>
              <a:gd name="T19" fmla="*/ 2147483647 h 88"/>
              <a:gd name="T20" fmla="*/ 2147483647 w 64"/>
              <a:gd name="T21" fmla="*/ 2147483647 h 88"/>
              <a:gd name="T22" fmla="*/ 2147483647 w 64"/>
              <a:gd name="T23" fmla="*/ 2147483647 h 88"/>
              <a:gd name="T24" fmla="*/ 2147483647 w 64"/>
              <a:gd name="T25" fmla="*/ 2147483647 h 88"/>
              <a:gd name="T26" fmla="*/ 2147483647 w 64"/>
              <a:gd name="T27" fmla="*/ 2147483647 h 88"/>
              <a:gd name="T28" fmla="*/ 2147483647 w 64"/>
              <a:gd name="T29" fmla="*/ 2147483647 h 88"/>
              <a:gd name="T30" fmla="*/ 2147483647 w 64"/>
              <a:gd name="T31" fmla="*/ 2147483647 h 88"/>
              <a:gd name="T32" fmla="*/ 2147483647 w 64"/>
              <a:gd name="T33" fmla="*/ 2147483647 h 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4"/>
              <a:gd name="T52" fmla="*/ 0 h 88"/>
              <a:gd name="T53" fmla="*/ 64 w 64"/>
              <a:gd name="T54" fmla="*/ 88 h 8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4" h="88">
                <a:moveTo>
                  <a:pt x="64" y="80"/>
                </a:moveTo>
                <a:lnTo>
                  <a:pt x="56" y="64"/>
                </a:lnTo>
                <a:lnTo>
                  <a:pt x="48" y="48"/>
                </a:lnTo>
                <a:lnTo>
                  <a:pt x="56" y="40"/>
                </a:lnTo>
                <a:lnTo>
                  <a:pt x="64" y="24"/>
                </a:lnTo>
                <a:lnTo>
                  <a:pt x="48" y="24"/>
                </a:lnTo>
                <a:lnTo>
                  <a:pt x="40" y="8"/>
                </a:lnTo>
                <a:lnTo>
                  <a:pt x="24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40"/>
                </a:lnTo>
                <a:lnTo>
                  <a:pt x="24" y="56"/>
                </a:lnTo>
                <a:lnTo>
                  <a:pt x="16" y="80"/>
                </a:lnTo>
                <a:lnTo>
                  <a:pt x="32" y="88"/>
                </a:lnTo>
                <a:lnTo>
                  <a:pt x="40" y="88"/>
                </a:lnTo>
                <a:lnTo>
                  <a:pt x="64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3" name="Freeform 788"/>
          <p:cNvSpPr>
            <a:spLocks/>
          </p:cNvSpPr>
          <p:nvPr/>
        </p:nvSpPr>
        <p:spPr bwMode="auto">
          <a:xfrm>
            <a:off x="3205171" y="3752848"/>
            <a:ext cx="77787" cy="93663"/>
          </a:xfrm>
          <a:custGeom>
            <a:avLst/>
            <a:gdLst>
              <a:gd name="T0" fmla="*/ 2147483647 w 40"/>
              <a:gd name="T1" fmla="*/ 2147483647 h 48"/>
              <a:gd name="T2" fmla="*/ 2147483647 w 40"/>
              <a:gd name="T3" fmla="*/ 2147483647 h 48"/>
              <a:gd name="T4" fmla="*/ 2147483647 w 40"/>
              <a:gd name="T5" fmla="*/ 2147483647 h 48"/>
              <a:gd name="T6" fmla="*/ 2147483647 w 40"/>
              <a:gd name="T7" fmla="*/ 2147483647 h 48"/>
              <a:gd name="T8" fmla="*/ 2147483647 w 40"/>
              <a:gd name="T9" fmla="*/ 0 h 48"/>
              <a:gd name="T10" fmla="*/ 2147483647 w 40"/>
              <a:gd name="T11" fmla="*/ 0 h 48"/>
              <a:gd name="T12" fmla="*/ 0 w 40"/>
              <a:gd name="T13" fmla="*/ 2147483647 h 48"/>
              <a:gd name="T14" fmla="*/ 2147483647 w 40"/>
              <a:gd name="T15" fmla="*/ 2147483647 h 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0"/>
              <a:gd name="T25" fmla="*/ 0 h 48"/>
              <a:gd name="T26" fmla="*/ 40 w 40"/>
              <a:gd name="T27" fmla="*/ 48 h 4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0" h="48">
                <a:moveTo>
                  <a:pt x="8" y="32"/>
                </a:moveTo>
                <a:lnTo>
                  <a:pt x="8" y="48"/>
                </a:lnTo>
                <a:lnTo>
                  <a:pt x="24" y="40"/>
                </a:lnTo>
                <a:lnTo>
                  <a:pt x="40" y="16"/>
                </a:lnTo>
                <a:lnTo>
                  <a:pt x="16" y="0"/>
                </a:lnTo>
                <a:lnTo>
                  <a:pt x="8" y="0"/>
                </a:lnTo>
                <a:lnTo>
                  <a:pt x="0" y="16"/>
                </a:lnTo>
                <a:lnTo>
                  <a:pt x="8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4" name="Freeform 789"/>
          <p:cNvSpPr>
            <a:spLocks/>
          </p:cNvSpPr>
          <p:nvPr/>
        </p:nvSpPr>
        <p:spPr bwMode="auto">
          <a:xfrm>
            <a:off x="3035308" y="3690934"/>
            <a:ext cx="123825" cy="171450"/>
          </a:xfrm>
          <a:custGeom>
            <a:avLst/>
            <a:gdLst>
              <a:gd name="T0" fmla="*/ 2147483647 w 64"/>
              <a:gd name="T1" fmla="*/ 2147483647 h 88"/>
              <a:gd name="T2" fmla="*/ 2147483647 w 64"/>
              <a:gd name="T3" fmla="*/ 2147483647 h 88"/>
              <a:gd name="T4" fmla="*/ 2147483647 w 64"/>
              <a:gd name="T5" fmla="*/ 2147483647 h 88"/>
              <a:gd name="T6" fmla="*/ 2147483647 w 64"/>
              <a:gd name="T7" fmla="*/ 2147483647 h 88"/>
              <a:gd name="T8" fmla="*/ 2147483647 w 64"/>
              <a:gd name="T9" fmla="*/ 2147483647 h 88"/>
              <a:gd name="T10" fmla="*/ 2147483647 w 64"/>
              <a:gd name="T11" fmla="*/ 2147483647 h 88"/>
              <a:gd name="T12" fmla="*/ 2147483647 w 64"/>
              <a:gd name="T13" fmla="*/ 2147483647 h 88"/>
              <a:gd name="T14" fmla="*/ 2147483647 w 64"/>
              <a:gd name="T15" fmla="*/ 0 h 88"/>
              <a:gd name="T16" fmla="*/ 2147483647 w 64"/>
              <a:gd name="T17" fmla="*/ 2147483647 h 88"/>
              <a:gd name="T18" fmla="*/ 0 w 64"/>
              <a:gd name="T19" fmla="*/ 2147483647 h 88"/>
              <a:gd name="T20" fmla="*/ 2147483647 w 64"/>
              <a:gd name="T21" fmla="*/ 2147483647 h 88"/>
              <a:gd name="T22" fmla="*/ 2147483647 w 64"/>
              <a:gd name="T23" fmla="*/ 2147483647 h 88"/>
              <a:gd name="T24" fmla="*/ 2147483647 w 64"/>
              <a:gd name="T25" fmla="*/ 2147483647 h 88"/>
              <a:gd name="T26" fmla="*/ 2147483647 w 64"/>
              <a:gd name="T27" fmla="*/ 2147483647 h 88"/>
              <a:gd name="T28" fmla="*/ 2147483647 w 64"/>
              <a:gd name="T29" fmla="*/ 2147483647 h 88"/>
              <a:gd name="T30" fmla="*/ 2147483647 w 64"/>
              <a:gd name="T31" fmla="*/ 2147483647 h 88"/>
              <a:gd name="T32" fmla="*/ 2147483647 w 64"/>
              <a:gd name="T33" fmla="*/ 2147483647 h 88"/>
              <a:gd name="T34" fmla="*/ 2147483647 w 64"/>
              <a:gd name="T35" fmla="*/ 2147483647 h 88"/>
              <a:gd name="T36" fmla="*/ 2147483647 w 64"/>
              <a:gd name="T37" fmla="*/ 2147483647 h 88"/>
              <a:gd name="T38" fmla="*/ 2147483647 w 64"/>
              <a:gd name="T39" fmla="*/ 2147483647 h 88"/>
              <a:gd name="T40" fmla="*/ 2147483647 w 64"/>
              <a:gd name="T41" fmla="*/ 2147483647 h 88"/>
              <a:gd name="T42" fmla="*/ 2147483647 w 64"/>
              <a:gd name="T43" fmla="*/ 2147483647 h 88"/>
              <a:gd name="T44" fmla="*/ 2147483647 w 64"/>
              <a:gd name="T45" fmla="*/ 2147483647 h 88"/>
              <a:gd name="T46" fmla="*/ 2147483647 w 64"/>
              <a:gd name="T47" fmla="*/ 2147483647 h 88"/>
              <a:gd name="T48" fmla="*/ 2147483647 w 64"/>
              <a:gd name="T49" fmla="*/ 0 h 88"/>
              <a:gd name="T50" fmla="*/ 2147483647 w 64"/>
              <a:gd name="T51" fmla="*/ 2147483647 h 88"/>
              <a:gd name="T52" fmla="*/ 0 w 64"/>
              <a:gd name="T53" fmla="*/ 2147483647 h 88"/>
              <a:gd name="T54" fmla="*/ 2147483647 w 64"/>
              <a:gd name="T55" fmla="*/ 2147483647 h 88"/>
              <a:gd name="T56" fmla="*/ 2147483647 w 64"/>
              <a:gd name="T57" fmla="*/ 2147483647 h 88"/>
              <a:gd name="T58" fmla="*/ 2147483647 w 64"/>
              <a:gd name="T59" fmla="*/ 2147483647 h 88"/>
              <a:gd name="T60" fmla="*/ 2147483647 w 64"/>
              <a:gd name="T61" fmla="*/ 2147483647 h 88"/>
              <a:gd name="T62" fmla="*/ 2147483647 w 64"/>
              <a:gd name="T63" fmla="*/ 2147483647 h 88"/>
              <a:gd name="T64" fmla="*/ 2147483647 w 64"/>
              <a:gd name="T65" fmla="*/ 2147483647 h 88"/>
              <a:gd name="T66" fmla="*/ 2147483647 w 64"/>
              <a:gd name="T67" fmla="*/ 2147483647 h 88"/>
              <a:gd name="T68" fmla="*/ 2147483647 w 64"/>
              <a:gd name="T69" fmla="*/ 2147483647 h 8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64"/>
              <a:gd name="T106" fmla="*/ 0 h 88"/>
              <a:gd name="T107" fmla="*/ 64 w 64"/>
              <a:gd name="T108" fmla="*/ 88 h 8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64" h="88">
                <a:moveTo>
                  <a:pt x="64" y="80"/>
                </a:moveTo>
                <a:lnTo>
                  <a:pt x="56" y="64"/>
                </a:lnTo>
                <a:lnTo>
                  <a:pt x="48" y="48"/>
                </a:lnTo>
                <a:lnTo>
                  <a:pt x="56" y="40"/>
                </a:lnTo>
                <a:lnTo>
                  <a:pt x="64" y="24"/>
                </a:lnTo>
                <a:lnTo>
                  <a:pt x="48" y="24"/>
                </a:lnTo>
                <a:lnTo>
                  <a:pt x="40" y="8"/>
                </a:lnTo>
                <a:lnTo>
                  <a:pt x="24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40"/>
                </a:lnTo>
                <a:lnTo>
                  <a:pt x="24" y="56"/>
                </a:lnTo>
                <a:lnTo>
                  <a:pt x="16" y="80"/>
                </a:lnTo>
                <a:lnTo>
                  <a:pt x="32" y="88"/>
                </a:lnTo>
                <a:lnTo>
                  <a:pt x="40" y="88"/>
                </a:lnTo>
                <a:lnTo>
                  <a:pt x="64" y="80"/>
                </a:lnTo>
                <a:lnTo>
                  <a:pt x="56" y="64"/>
                </a:lnTo>
                <a:lnTo>
                  <a:pt x="48" y="48"/>
                </a:lnTo>
                <a:lnTo>
                  <a:pt x="56" y="40"/>
                </a:lnTo>
                <a:lnTo>
                  <a:pt x="64" y="24"/>
                </a:lnTo>
                <a:lnTo>
                  <a:pt x="48" y="24"/>
                </a:lnTo>
                <a:lnTo>
                  <a:pt x="40" y="8"/>
                </a:lnTo>
                <a:lnTo>
                  <a:pt x="24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40"/>
                </a:lnTo>
                <a:lnTo>
                  <a:pt x="24" y="56"/>
                </a:lnTo>
                <a:lnTo>
                  <a:pt x="16" y="80"/>
                </a:lnTo>
                <a:lnTo>
                  <a:pt x="32" y="88"/>
                </a:lnTo>
                <a:lnTo>
                  <a:pt x="40" y="88"/>
                </a:lnTo>
                <a:lnTo>
                  <a:pt x="64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5" name="Freeform 790"/>
          <p:cNvSpPr>
            <a:spLocks/>
          </p:cNvSpPr>
          <p:nvPr/>
        </p:nvSpPr>
        <p:spPr bwMode="auto">
          <a:xfrm>
            <a:off x="3205171" y="3752848"/>
            <a:ext cx="77787" cy="93663"/>
          </a:xfrm>
          <a:custGeom>
            <a:avLst/>
            <a:gdLst>
              <a:gd name="T0" fmla="*/ 2147483647 w 40"/>
              <a:gd name="T1" fmla="*/ 2147483647 h 48"/>
              <a:gd name="T2" fmla="*/ 2147483647 w 40"/>
              <a:gd name="T3" fmla="*/ 2147483647 h 48"/>
              <a:gd name="T4" fmla="*/ 2147483647 w 40"/>
              <a:gd name="T5" fmla="*/ 2147483647 h 48"/>
              <a:gd name="T6" fmla="*/ 2147483647 w 40"/>
              <a:gd name="T7" fmla="*/ 2147483647 h 48"/>
              <a:gd name="T8" fmla="*/ 2147483647 w 40"/>
              <a:gd name="T9" fmla="*/ 2147483647 h 48"/>
              <a:gd name="T10" fmla="*/ 2147483647 w 40"/>
              <a:gd name="T11" fmla="*/ 0 h 48"/>
              <a:gd name="T12" fmla="*/ 2147483647 w 40"/>
              <a:gd name="T13" fmla="*/ 0 h 48"/>
              <a:gd name="T14" fmla="*/ 0 w 40"/>
              <a:gd name="T15" fmla="*/ 2147483647 h 48"/>
              <a:gd name="T16" fmla="*/ 2147483647 w 40"/>
              <a:gd name="T17" fmla="*/ 2147483647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48"/>
              <a:gd name="T29" fmla="*/ 40 w 40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48">
                <a:moveTo>
                  <a:pt x="8" y="32"/>
                </a:moveTo>
                <a:lnTo>
                  <a:pt x="8" y="48"/>
                </a:lnTo>
                <a:lnTo>
                  <a:pt x="24" y="40"/>
                </a:lnTo>
                <a:lnTo>
                  <a:pt x="40" y="16"/>
                </a:lnTo>
                <a:lnTo>
                  <a:pt x="16" y="0"/>
                </a:lnTo>
                <a:lnTo>
                  <a:pt x="8" y="0"/>
                </a:lnTo>
                <a:lnTo>
                  <a:pt x="0" y="16"/>
                </a:lnTo>
                <a:lnTo>
                  <a:pt x="8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6" name="Freeform 794"/>
          <p:cNvSpPr>
            <a:spLocks/>
          </p:cNvSpPr>
          <p:nvPr/>
        </p:nvSpPr>
        <p:spPr bwMode="auto">
          <a:xfrm>
            <a:off x="2832107" y="4141786"/>
            <a:ext cx="279400" cy="327025"/>
          </a:xfrm>
          <a:custGeom>
            <a:avLst/>
            <a:gdLst>
              <a:gd name="T0" fmla="*/ 2147483647 w 144"/>
              <a:gd name="T1" fmla="*/ 2147483647 h 168"/>
              <a:gd name="T2" fmla="*/ 2147483647 w 144"/>
              <a:gd name="T3" fmla="*/ 2147483647 h 168"/>
              <a:gd name="T4" fmla="*/ 2147483647 w 144"/>
              <a:gd name="T5" fmla="*/ 2147483647 h 168"/>
              <a:gd name="T6" fmla="*/ 2147483647 w 144"/>
              <a:gd name="T7" fmla="*/ 2147483647 h 168"/>
              <a:gd name="T8" fmla="*/ 2147483647 w 144"/>
              <a:gd name="T9" fmla="*/ 2147483647 h 168"/>
              <a:gd name="T10" fmla="*/ 2147483647 w 144"/>
              <a:gd name="T11" fmla="*/ 2147483647 h 168"/>
              <a:gd name="T12" fmla="*/ 2147483647 w 144"/>
              <a:gd name="T13" fmla="*/ 2147483647 h 168"/>
              <a:gd name="T14" fmla="*/ 2147483647 w 144"/>
              <a:gd name="T15" fmla="*/ 2147483647 h 168"/>
              <a:gd name="T16" fmla="*/ 2147483647 w 144"/>
              <a:gd name="T17" fmla="*/ 2147483647 h 168"/>
              <a:gd name="T18" fmla="*/ 2147483647 w 144"/>
              <a:gd name="T19" fmla="*/ 2147483647 h 168"/>
              <a:gd name="T20" fmla="*/ 2147483647 w 144"/>
              <a:gd name="T21" fmla="*/ 2147483647 h 168"/>
              <a:gd name="T22" fmla="*/ 2147483647 w 144"/>
              <a:gd name="T23" fmla="*/ 2147483647 h 168"/>
              <a:gd name="T24" fmla="*/ 2147483647 w 144"/>
              <a:gd name="T25" fmla="*/ 2147483647 h 168"/>
              <a:gd name="T26" fmla="*/ 2147483647 w 144"/>
              <a:gd name="T27" fmla="*/ 0 h 168"/>
              <a:gd name="T28" fmla="*/ 2147483647 w 144"/>
              <a:gd name="T29" fmla="*/ 2147483647 h 168"/>
              <a:gd name="T30" fmla="*/ 0 w 144"/>
              <a:gd name="T31" fmla="*/ 2147483647 h 168"/>
              <a:gd name="T32" fmla="*/ 2147483647 w 144"/>
              <a:gd name="T33" fmla="*/ 2147483647 h 168"/>
              <a:gd name="T34" fmla="*/ 2147483647 w 144"/>
              <a:gd name="T35" fmla="*/ 2147483647 h 168"/>
              <a:gd name="T36" fmla="*/ 0 w 144"/>
              <a:gd name="T37" fmla="*/ 2147483647 h 168"/>
              <a:gd name="T38" fmla="*/ 0 w 144"/>
              <a:gd name="T39" fmla="*/ 2147483647 h 168"/>
              <a:gd name="T40" fmla="*/ 2147483647 w 144"/>
              <a:gd name="T41" fmla="*/ 2147483647 h 168"/>
              <a:gd name="T42" fmla="*/ 2147483647 w 144"/>
              <a:gd name="T43" fmla="*/ 2147483647 h 168"/>
              <a:gd name="T44" fmla="*/ 2147483647 w 144"/>
              <a:gd name="T45" fmla="*/ 2147483647 h 168"/>
              <a:gd name="T46" fmla="*/ 2147483647 w 144"/>
              <a:gd name="T47" fmla="*/ 2147483647 h 168"/>
              <a:gd name="T48" fmla="*/ 2147483647 w 144"/>
              <a:gd name="T49" fmla="*/ 2147483647 h 168"/>
              <a:gd name="T50" fmla="*/ 2147483647 w 144"/>
              <a:gd name="T51" fmla="*/ 2147483647 h 168"/>
              <a:gd name="T52" fmla="*/ 2147483647 w 144"/>
              <a:gd name="T53" fmla="*/ 2147483647 h 168"/>
              <a:gd name="T54" fmla="*/ 2147483647 w 144"/>
              <a:gd name="T55" fmla="*/ 2147483647 h 168"/>
              <a:gd name="T56" fmla="*/ 2147483647 w 144"/>
              <a:gd name="T57" fmla="*/ 2147483647 h 16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44"/>
              <a:gd name="T88" fmla="*/ 0 h 168"/>
              <a:gd name="T89" fmla="*/ 144 w 144"/>
              <a:gd name="T90" fmla="*/ 168 h 16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44" h="168">
                <a:moveTo>
                  <a:pt x="88" y="160"/>
                </a:moveTo>
                <a:lnTo>
                  <a:pt x="88" y="152"/>
                </a:lnTo>
                <a:lnTo>
                  <a:pt x="120" y="128"/>
                </a:lnTo>
                <a:lnTo>
                  <a:pt x="136" y="128"/>
                </a:lnTo>
                <a:lnTo>
                  <a:pt x="144" y="128"/>
                </a:lnTo>
                <a:lnTo>
                  <a:pt x="144" y="104"/>
                </a:lnTo>
                <a:lnTo>
                  <a:pt x="144" y="88"/>
                </a:lnTo>
                <a:lnTo>
                  <a:pt x="120" y="80"/>
                </a:lnTo>
                <a:lnTo>
                  <a:pt x="112" y="72"/>
                </a:lnTo>
                <a:lnTo>
                  <a:pt x="112" y="56"/>
                </a:lnTo>
                <a:lnTo>
                  <a:pt x="88" y="40"/>
                </a:lnTo>
                <a:lnTo>
                  <a:pt x="64" y="32"/>
                </a:lnTo>
                <a:lnTo>
                  <a:pt x="56" y="8"/>
                </a:lnTo>
                <a:lnTo>
                  <a:pt x="32" y="0"/>
                </a:lnTo>
                <a:lnTo>
                  <a:pt x="16" y="16"/>
                </a:lnTo>
                <a:lnTo>
                  <a:pt x="0" y="16"/>
                </a:lnTo>
                <a:lnTo>
                  <a:pt x="8" y="32"/>
                </a:lnTo>
                <a:lnTo>
                  <a:pt x="8" y="64"/>
                </a:lnTo>
                <a:lnTo>
                  <a:pt x="0" y="88"/>
                </a:lnTo>
                <a:lnTo>
                  <a:pt x="0" y="104"/>
                </a:lnTo>
                <a:lnTo>
                  <a:pt x="16" y="112"/>
                </a:lnTo>
                <a:lnTo>
                  <a:pt x="8" y="128"/>
                </a:lnTo>
                <a:lnTo>
                  <a:pt x="24" y="160"/>
                </a:lnTo>
                <a:lnTo>
                  <a:pt x="32" y="168"/>
                </a:lnTo>
                <a:lnTo>
                  <a:pt x="40" y="160"/>
                </a:lnTo>
                <a:lnTo>
                  <a:pt x="48" y="160"/>
                </a:lnTo>
                <a:lnTo>
                  <a:pt x="64" y="168"/>
                </a:lnTo>
                <a:lnTo>
                  <a:pt x="72" y="160"/>
                </a:lnTo>
                <a:lnTo>
                  <a:pt x="88" y="16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7" name="Freeform 796"/>
          <p:cNvSpPr>
            <a:spLocks/>
          </p:cNvSpPr>
          <p:nvPr/>
        </p:nvSpPr>
        <p:spPr bwMode="auto">
          <a:xfrm>
            <a:off x="3111507" y="4391023"/>
            <a:ext cx="109538" cy="155575"/>
          </a:xfrm>
          <a:custGeom>
            <a:avLst/>
            <a:gdLst>
              <a:gd name="T0" fmla="*/ 0 w 56"/>
              <a:gd name="T1" fmla="*/ 0 h 80"/>
              <a:gd name="T2" fmla="*/ 0 w 56"/>
              <a:gd name="T3" fmla="*/ 2147483647 h 80"/>
              <a:gd name="T4" fmla="*/ 2147483647 w 56"/>
              <a:gd name="T5" fmla="*/ 2147483647 h 80"/>
              <a:gd name="T6" fmla="*/ 2147483647 w 56"/>
              <a:gd name="T7" fmla="*/ 2147483647 h 80"/>
              <a:gd name="T8" fmla="*/ 2147483647 w 56"/>
              <a:gd name="T9" fmla="*/ 2147483647 h 80"/>
              <a:gd name="T10" fmla="*/ 2147483647 w 56"/>
              <a:gd name="T11" fmla="*/ 2147483647 h 80"/>
              <a:gd name="T12" fmla="*/ 2147483647 w 56"/>
              <a:gd name="T13" fmla="*/ 2147483647 h 80"/>
              <a:gd name="T14" fmla="*/ 2147483647 w 56"/>
              <a:gd name="T15" fmla="*/ 2147483647 h 80"/>
              <a:gd name="T16" fmla="*/ 0 w 56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80"/>
              <a:gd name="T29" fmla="*/ 56 w 56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80">
                <a:moveTo>
                  <a:pt x="0" y="0"/>
                </a:moveTo>
                <a:lnTo>
                  <a:pt x="0" y="8"/>
                </a:lnTo>
                <a:lnTo>
                  <a:pt x="16" y="24"/>
                </a:lnTo>
                <a:lnTo>
                  <a:pt x="24" y="32"/>
                </a:lnTo>
                <a:lnTo>
                  <a:pt x="40" y="56"/>
                </a:lnTo>
                <a:lnTo>
                  <a:pt x="48" y="64"/>
                </a:lnTo>
                <a:lnTo>
                  <a:pt x="48" y="72"/>
                </a:lnTo>
                <a:lnTo>
                  <a:pt x="56" y="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8" name="Freeform 798"/>
          <p:cNvSpPr>
            <a:spLocks/>
          </p:cNvSpPr>
          <p:nvPr/>
        </p:nvSpPr>
        <p:spPr bwMode="auto">
          <a:xfrm>
            <a:off x="3111507" y="4391023"/>
            <a:ext cx="109538" cy="155575"/>
          </a:xfrm>
          <a:custGeom>
            <a:avLst/>
            <a:gdLst>
              <a:gd name="T0" fmla="*/ 0 w 56"/>
              <a:gd name="T1" fmla="*/ 0 h 80"/>
              <a:gd name="T2" fmla="*/ 0 w 56"/>
              <a:gd name="T3" fmla="*/ 2147483647 h 80"/>
              <a:gd name="T4" fmla="*/ 2147483647 w 56"/>
              <a:gd name="T5" fmla="*/ 2147483647 h 80"/>
              <a:gd name="T6" fmla="*/ 2147483647 w 56"/>
              <a:gd name="T7" fmla="*/ 2147483647 h 80"/>
              <a:gd name="T8" fmla="*/ 2147483647 w 56"/>
              <a:gd name="T9" fmla="*/ 2147483647 h 80"/>
              <a:gd name="T10" fmla="*/ 2147483647 w 56"/>
              <a:gd name="T11" fmla="*/ 2147483647 h 80"/>
              <a:gd name="T12" fmla="*/ 2147483647 w 56"/>
              <a:gd name="T13" fmla="*/ 2147483647 h 80"/>
              <a:gd name="T14" fmla="*/ 2147483647 w 56"/>
              <a:gd name="T15" fmla="*/ 2147483647 h 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"/>
              <a:gd name="T25" fmla="*/ 0 h 80"/>
              <a:gd name="T26" fmla="*/ 56 w 56"/>
              <a:gd name="T27" fmla="*/ 80 h 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" h="80">
                <a:moveTo>
                  <a:pt x="0" y="0"/>
                </a:moveTo>
                <a:lnTo>
                  <a:pt x="0" y="8"/>
                </a:lnTo>
                <a:lnTo>
                  <a:pt x="16" y="24"/>
                </a:lnTo>
                <a:lnTo>
                  <a:pt x="24" y="32"/>
                </a:lnTo>
                <a:lnTo>
                  <a:pt x="40" y="56"/>
                </a:lnTo>
                <a:lnTo>
                  <a:pt x="48" y="64"/>
                </a:lnTo>
                <a:lnTo>
                  <a:pt x="48" y="72"/>
                </a:lnTo>
                <a:lnTo>
                  <a:pt x="56" y="80"/>
                </a:lnTo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9" name="Freeform 799"/>
          <p:cNvSpPr>
            <a:spLocks/>
          </p:cNvSpPr>
          <p:nvPr/>
        </p:nvSpPr>
        <p:spPr bwMode="auto">
          <a:xfrm>
            <a:off x="3111507" y="4391023"/>
            <a:ext cx="109538" cy="155575"/>
          </a:xfrm>
          <a:custGeom>
            <a:avLst/>
            <a:gdLst>
              <a:gd name="T0" fmla="*/ 0 w 56"/>
              <a:gd name="T1" fmla="*/ 0 h 80"/>
              <a:gd name="T2" fmla="*/ 0 w 56"/>
              <a:gd name="T3" fmla="*/ 2147483647 h 80"/>
              <a:gd name="T4" fmla="*/ 2147483647 w 56"/>
              <a:gd name="T5" fmla="*/ 2147483647 h 80"/>
              <a:gd name="T6" fmla="*/ 2147483647 w 56"/>
              <a:gd name="T7" fmla="*/ 2147483647 h 80"/>
              <a:gd name="T8" fmla="*/ 2147483647 w 56"/>
              <a:gd name="T9" fmla="*/ 2147483647 h 80"/>
              <a:gd name="T10" fmla="*/ 2147483647 w 56"/>
              <a:gd name="T11" fmla="*/ 2147483647 h 80"/>
              <a:gd name="T12" fmla="*/ 2147483647 w 56"/>
              <a:gd name="T13" fmla="*/ 2147483647 h 80"/>
              <a:gd name="T14" fmla="*/ 2147483647 w 56"/>
              <a:gd name="T15" fmla="*/ 2147483647 h 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"/>
              <a:gd name="T25" fmla="*/ 0 h 80"/>
              <a:gd name="T26" fmla="*/ 56 w 56"/>
              <a:gd name="T27" fmla="*/ 80 h 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" h="80">
                <a:moveTo>
                  <a:pt x="0" y="0"/>
                </a:moveTo>
                <a:lnTo>
                  <a:pt x="0" y="8"/>
                </a:lnTo>
                <a:lnTo>
                  <a:pt x="16" y="24"/>
                </a:lnTo>
                <a:lnTo>
                  <a:pt x="24" y="32"/>
                </a:lnTo>
                <a:lnTo>
                  <a:pt x="40" y="56"/>
                </a:lnTo>
                <a:lnTo>
                  <a:pt x="48" y="64"/>
                </a:lnTo>
                <a:lnTo>
                  <a:pt x="48" y="72"/>
                </a:lnTo>
                <a:lnTo>
                  <a:pt x="56" y="80"/>
                </a:lnTo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0" name="Freeform 800"/>
          <p:cNvSpPr>
            <a:spLocks/>
          </p:cNvSpPr>
          <p:nvPr/>
        </p:nvSpPr>
        <p:spPr bwMode="auto">
          <a:xfrm>
            <a:off x="3127383" y="3738559"/>
            <a:ext cx="93663" cy="107950"/>
          </a:xfrm>
          <a:custGeom>
            <a:avLst/>
            <a:gdLst>
              <a:gd name="T0" fmla="*/ 2147483647 w 48"/>
              <a:gd name="T1" fmla="*/ 2147483647 h 56"/>
              <a:gd name="T2" fmla="*/ 2147483647 w 48"/>
              <a:gd name="T3" fmla="*/ 2147483647 h 56"/>
              <a:gd name="T4" fmla="*/ 2147483647 w 48"/>
              <a:gd name="T5" fmla="*/ 2147483647 h 56"/>
              <a:gd name="T6" fmla="*/ 2147483647 w 48"/>
              <a:gd name="T7" fmla="*/ 2147483647 h 56"/>
              <a:gd name="T8" fmla="*/ 2147483647 w 48"/>
              <a:gd name="T9" fmla="*/ 2147483647 h 56"/>
              <a:gd name="T10" fmla="*/ 2147483647 w 48"/>
              <a:gd name="T11" fmla="*/ 0 h 56"/>
              <a:gd name="T12" fmla="*/ 2147483647 w 48"/>
              <a:gd name="T13" fmla="*/ 2147483647 h 56"/>
              <a:gd name="T14" fmla="*/ 0 w 48"/>
              <a:gd name="T15" fmla="*/ 2147483647 h 56"/>
              <a:gd name="T16" fmla="*/ 2147483647 w 48"/>
              <a:gd name="T17" fmla="*/ 2147483647 h 56"/>
              <a:gd name="T18" fmla="*/ 2147483647 w 48"/>
              <a:gd name="T19" fmla="*/ 2147483647 h 56"/>
              <a:gd name="T20" fmla="*/ 2147483647 w 48"/>
              <a:gd name="T21" fmla="*/ 2147483647 h 56"/>
              <a:gd name="T22" fmla="*/ 2147483647 w 48"/>
              <a:gd name="T23" fmla="*/ 2147483647 h 5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8"/>
              <a:gd name="T37" fmla="*/ 0 h 56"/>
              <a:gd name="T38" fmla="*/ 48 w 48"/>
              <a:gd name="T39" fmla="*/ 56 h 5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8" h="56">
                <a:moveTo>
                  <a:pt x="48" y="56"/>
                </a:moveTo>
                <a:lnTo>
                  <a:pt x="48" y="40"/>
                </a:lnTo>
                <a:lnTo>
                  <a:pt x="40" y="24"/>
                </a:lnTo>
                <a:lnTo>
                  <a:pt x="48" y="8"/>
                </a:lnTo>
                <a:lnTo>
                  <a:pt x="16" y="8"/>
                </a:lnTo>
                <a:lnTo>
                  <a:pt x="16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56"/>
                </a:lnTo>
                <a:lnTo>
                  <a:pt x="24" y="56"/>
                </a:lnTo>
                <a:lnTo>
                  <a:pt x="48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1" name="Freeform 801"/>
          <p:cNvSpPr>
            <a:spLocks/>
          </p:cNvSpPr>
          <p:nvPr/>
        </p:nvSpPr>
        <p:spPr bwMode="auto">
          <a:xfrm>
            <a:off x="2754321" y="3597271"/>
            <a:ext cx="327025" cy="280988"/>
          </a:xfrm>
          <a:custGeom>
            <a:avLst/>
            <a:gdLst>
              <a:gd name="T0" fmla="*/ 2147483647 w 168"/>
              <a:gd name="T1" fmla="*/ 2147483647 h 144"/>
              <a:gd name="T2" fmla="*/ 2147483647 w 168"/>
              <a:gd name="T3" fmla="*/ 2147483647 h 144"/>
              <a:gd name="T4" fmla="*/ 2147483647 w 168"/>
              <a:gd name="T5" fmla="*/ 2147483647 h 144"/>
              <a:gd name="T6" fmla="*/ 2147483647 w 168"/>
              <a:gd name="T7" fmla="*/ 2147483647 h 144"/>
              <a:gd name="T8" fmla="*/ 2147483647 w 168"/>
              <a:gd name="T9" fmla="*/ 2147483647 h 144"/>
              <a:gd name="T10" fmla="*/ 2147483647 w 168"/>
              <a:gd name="T11" fmla="*/ 2147483647 h 144"/>
              <a:gd name="T12" fmla="*/ 2147483647 w 168"/>
              <a:gd name="T13" fmla="*/ 2147483647 h 144"/>
              <a:gd name="T14" fmla="*/ 2147483647 w 168"/>
              <a:gd name="T15" fmla="*/ 2147483647 h 144"/>
              <a:gd name="T16" fmla="*/ 2147483647 w 168"/>
              <a:gd name="T17" fmla="*/ 2147483647 h 144"/>
              <a:gd name="T18" fmla="*/ 2147483647 w 168"/>
              <a:gd name="T19" fmla="*/ 2147483647 h 144"/>
              <a:gd name="T20" fmla="*/ 2147483647 w 168"/>
              <a:gd name="T21" fmla="*/ 2147483647 h 144"/>
              <a:gd name="T22" fmla="*/ 2147483647 w 168"/>
              <a:gd name="T23" fmla="*/ 2147483647 h 144"/>
              <a:gd name="T24" fmla="*/ 2147483647 w 168"/>
              <a:gd name="T25" fmla="*/ 0 h 144"/>
              <a:gd name="T26" fmla="*/ 0 w 168"/>
              <a:gd name="T27" fmla="*/ 2147483647 h 144"/>
              <a:gd name="T28" fmla="*/ 0 w 168"/>
              <a:gd name="T29" fmla="*/ 2147483647 h 144"/>
              <a:gd name="T30" fmla="*/ 2147483647 w 168"/>
              <a:gd name="T31" fmla="*/ 2147483647 h 144"/>
              <a:gd name="T32" fmla="*/ 2147483647 w 168"/>
              <a:gd name="T33" fmla="*/ 2147483647 h 144"/>
              <a:gd name="T34" fmla="*/ 2147483647 w 168"/>
              <a:gd name="T35" fmla="*/ 2147483647 h 144"/>
              <a:gd name="T36" fmla="*/ 2147483647 w 168"/>
              <a:gd name="T37" fmla="*/ 2147483647 h 144"/>
              <a:gd name="T38" fmla="*/ 2147483647 w 168"/>
              <a:gd name="T39" fmla="*/ 2147483647 h 144"/>
              <a:gd name="T40" fmla="*/ 2147483647 w 168"/>
              <a:gd name="T41" fmla="*/ 2147483647 h 144"/>
              <a:gd name="T42" fmla="*/ 2147483647 w 168"/>
              <a:gd name="T43" fmla="*/ 2147483647 h 144"/>
              <a:gd name="T44" fmla="*/ 2147483647 w 168"/>
              <a:gd name="T45" fmla="*/ 2147483647 h 144"/>
              <a:gd name="T46" fmla="*/ 2147483647 w 168"/>
              <a:gd name="T47" fmla="*/ 2147483647 h 144"/>
              <a:gd name="T48" fmla="*/ 2147483647 w 168"/>
              <a:gd name="T49" fmla="*/ 2147483647 h 144"/>
              <a:gd name="T50" fmla="*/ 2147483647 w 168"/>
              <a:gd name="T51" fmla="*/ 2147483647 h 144"/>
              <a:gd name="T52" fmla="*/ 2147483647 w 168"/>
              <a:gd name="T53" fmla="*/ 2147483647 h 144"/>
              <a:gd name="T54" fmla="*/ 2147483647 w 168"/>
              <a:gd name="T55" fmla="*/ 2147483647 h 14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68"/>
              <a:gd name="T85" fmla="*/ 0 h 144"/>
              <a:gd name="T86" fmla="*/ 168 w 168"/>
              <a:gd name="T87" fmla="*/ 144 h 14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68" h="144">
                <a:moveTo>
                  <a:pt x="152" y="88"/>
                </a:moveTo>
                <a:lnTo>
                  <a:pt x="144" y="72"/>
                </a:lnTo>
                <a:lnTo>
                  <a:pt x="152" y="64"/>
                </a:lnTo>
                <a:lnTo>
                  <a:pt x="168" y="48"/>
                </a:lnTo>
                <a:lnTo>
                  <a:pt x="152" y="40"/>
                </a:lnTo>
                <a:lnTo>
                  <a:pt x="152" y="32"/>
                </a:lnTo>
                <a:lnTo>
                  <a:pt x="128" y="24"/>
                </a:lnTo>
                <a:lnTo>
                  <a:pt x="88" y="24"/>
                </a:lnTo>
                <a:lnTo>
                  <a:pt x="64" y="24"/>
                </a:lnTo>
                <a:lnTo>
                  <a:pt x="64" y="16"/>
                </a:lnTo>
                <a:lnTo>
                  <a:pt x="40" y="8"/>
                </a:lnTo>
                <a:lnTo>
                  <a:pt x="24" y="16"/>
                </a:lnTo>
                <a:lnTo>
                  <a:pt x="16" y="0"/>
                </a:lnTo>
                <a:lnTo>
                  <a:pt x="0" y="8"/>
                </a:lnTo>
                <a:lnTo>
                  <a:pt x="0" y="40"/>
                </a:lnTo>
                <a:lnTo>
                  <a:pt x="8" y="64"/>
                </a:lnTo>
                <a:lnTo>
                  <a:pt x="48" y="80"/>
                </a:lnTo>
                <a:lnTo>
                  <a:pt x="64" y="80"/>
                </a:lnTo>
                <a:lnTo>
                  <a:pt x="64" y="88"/>
                </a:lnTo>
                <a:lnTo>
                  <a:pt x="72" y="104"/>
                </a:lnTo>
                <a:lnTo>
                  <a:pt x="72" y="136"/>
                </a:lnTo>
                <a:lnTo>
                  <a:pt x="80" y="144"/>
                </a:lnTo>
                <a:lnTo>
                  <a:pt x="120" y="136"/>
                </a:lnTo>
                <a:lnTo>
                  <a:pt x="112" y="120"/>
                </a:lnTo>
                <a:lnTo>
                  <a:pt x="104" y="104"/>
                </a:lnTo>
                <a:lnTo>
                  <a:pt x="136" y="104"/>
                </a:lnTo>
                <a:lnTo>
                  <a:pt x="152" y="96"/>
                </a:lnTo>
                <a:lnTo>
                  <a:pt x="152" y="8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2" name="Freeform 802"/>
          <p:cNvSpPr>
            <a:spLocks/>
          </p:cNvSpPr>
          <p:nvPr/>
        </p:nvSpPr>
        <p:spPr bwMode="auto">
          <a:xfrm>
            <a:off x="2536833" y="3908422"/>
            <a:ext cx="311150" cy="434975"/>
          </a:xfrm>
          <a:custGeom>
            <a:avLst/>
            <a:gdLst>
              <a:gd name="T0" fmla="*/ 2147483647 w 160"/>
              <a:gd name="T1" fmla="*/ 2147483647 h 224"/>
              <a:gd name="T2" fmla="*/ 2147483647 w 160"/>
              <a:gd name="T3" fmla="*/ 2147483647 h 224"/>
              <a:gd name="T4" fmla="*/ 2147483647 w 160"/>
              <a:gd name="T5" fmla="*/ 2147483647 h 224"/>
              <a:gd name="T6" fmla="*/ 2147483647 w 160"/>
              <a:gd name="T7" fmla="*/ 2147483647 h 224"/>
              <a:gd name="T8" fmla="*/ 2147483647 w 160"/>
              <a:gd name="T9" fmla="*/ 2147483647 h 224"/>
              <a:gd name="T10" fmla="*/ 2147483647 w 160"/>
              <a:gd name="T11" fmla="*/ 2147483647 h 224"/>
              <a:gd name="T12" fmla="*/ 2147483647 w 160"/>
              <a:gd name="T13" fmla="*/ 2147483647 h 224"/>
              <a:gd name="T14" fmla="*/ 2147483647 w 160"/>
              <a:gd name="T15" fmla="*/ 2147483647 h 224"/>
              <a:gd name="T16" fmla="*/ 2147483647 w 160"/>
              <a:gd name="T17" fmla="*/ 2147483647 h 224"/>
              <a:gd name="T18" fmla="*/ 2147483647 w 160"/>
              <a:gd name="T19" fmla="*/ 2147483647 h 224"/>
              <a:gd name="T20" fmla="*/ 2147483647 w 160"/>
              <a:gd name="T21" fmla="*/ 2147483647 h 224"/>
              <a:gd name="T22" fmla="*/ 2147483647 w 160"/>
              <a:gd name="T23" fmla="*/ 2147483647 h 224"/>
              <a:gd name="T24" fmla="*/ 2147483647 w 160"/>
              <a:gd name="T25" fmla="*/ 0 h 224"/>
              <a:gd name="T26" fmla="*/ 2147483647 w 160"/>
              <a:gd name="T27" fmla="*/ 2147483647 h 224"/>
              <a:gd name="T28" fmla="*/ 2147483647 w 160"/>
              <a:gd name="T29" fmla="*/ 2147483647 h 224"/>
              <a:gd name="T30" fmla="*/ 2147483647 w 160"/>
              <a:gd name="T31" fmla="*/ 2147483647 h 224"/>
              <a:gd name="T32" fmla="*/ 2147483647 w 160"/>
              <a:gd name="T33" fmla="*/ 2147483647 h 224"/>
              <a:gd name="T34" fmla="*/ 2147483647 w 160"/>
              <a:gd name="T35" fmla="*/ 2147483647 h 224"/>
              <a:gd name="T36" fmla="*/ 2147483647 w 160"/>
              <a:gd name="T37" fmla="*/ 2147483647 h 224"/>
              <a:gd name="T38" fmla="*/ 0 w 160"/>
              <a:gd name="T39" fmla="*/ 2147483647 h 224"/>
              <a:gd name="T40" fmla="*/ 2147483647 w 160"/>
              <a:gd name="T41" fmla="*/ 2147483647 h 224"/>
              <a:gd name="T42" fmla="*/ 2147483647 w 160"/>
              <a:gd name="T43" fmla="*/ 2147483647 h 224"/>
              <a:gd name="T44" fmla="*/ 2147483647 w 160"/>
              <a:gd name="T45" fmla="*/ 2147483647 h 224"/>
              <a:gd name="T46" fmla="*/ 2147483647 w 160"/>
              <a:gd name="T47" fmla="*/ 2147483647 h 224"/>
              <a:gd name="T48" fmla="*/ 2147483647 w 160"/>
              <a:gd name="T49" fmla="*/ 2147483647 h 224"/>
              <a:gd name="T50" fmla="*/ 2147483647 w 160"/>
              <a:gd name="T51" fmla="*/ 2147483647 h 224"/>
              <a:gd name="T52" fmla="*/ 2147483647 w 160"/>
              <a:gd name="T53" fmla="*/ 2147483647 h 224"/>
              <a:gd name="T54" fmla="*/ 2147483647 w 160"/>
              <a:gd name="T55" fmla="*/ 2147483647 h 224"/>
              <a:gd name="T56" fmla="*/ 2147483647 w 160"/>
              <a:gd name="T57" fmla="*/ 2147483647 h 224"/>
              <a:gd name="T58" fmla="*/ 2147483647 w 160"/>
              <a:gd name="T59" fmla="*/ 2147483647 h 22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60"/>
              <a:gd name="T91" fmla="*/ 0 h 224"/>
              <a:gd name="T92" fmla="*/ 160 w 160"/>
              <a:gd name="T93" fmla="*/ 224 h 22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60" h="224">
                <a:moveTo>
                  <a:pt x="152" y="136"/>
                </a:moveTo>
                <a:lnTo>
                  <a:pt x="144" y="136"/>
                </a:lnTo>
                <a:lnTo>
                  <a:pt x="144" y="112"/>
                </a:lnTo>
                <a:lnTo>
                  <a:pt x="120" y="120"/>
                </a:lnTo>
                <a:lnTo>
                  <a:pt x="104" y="104"/>
                </a:lnTo>
                <a:lnTo>
                  <a:pt x="104" y="80"/>
                </a:lnTo>
                <a:lnTo>
                  <a:pt x="120" y="56"/>
                </a:lnTo>
                <a:lnTo>
                  <a:pt x="136" y="48"/>
                </a:lnTo>
                <a:lnTo>
                  <a:pt x="136" y="40"/>
                </a:lnTo>
                <a:lnTo>
                  <a:pt x="128" y="24"/>
                </a:lnTo>
                <a:lnTo>
                  <a:pt x="112" y="24"/>
                </a:lnTo>
                <a:lnTo>
                  <a:pt x="104" y="16"/>
                </a:lnTo>
                <a:lnTo>
                  <a:pt x="80" y="0"/>
                </a:lnTo>
                <a:lnTo>
                  <a:pt x="72" y="16"/>
                </a:lnTo>
                <a:lnTo>
                  <a:pt x="56" y="32"/>
                </a:lnTo>
                <a:lnTo>
                  <a:pt x="48" y="40"/>
                </a:lnTo>
                <a:lnTo>
                  <a:pt x="32" y="56"/>
                </a:lnTo>
                <a:lnTo>
                  <a:pt x="16" y="48"/>
                </a:lnTo>
                <a:lnTo>
                  <a:pt x="16" y="40"/>
                </a:lnTo>
                <a:lnTo>
                  <a:pt x="0" y="48"/>
                </a:lnTo>
                <a:lnTo>
                  <a:pt x="16" y="80"/>
                </a:lnTo>
                <a:lnTo>
                  <a:pt x="40" y="120"/>
                </a:lnTo>
                <a:lnTo>
                  <a:pt x="64" y="168"/>
                </a:lnTo>
                <a:lnTo>
                  <a:pt x="64" y="176"/>
                </a:lnTo>
                <a:lnTo>
                  <a:pt x="144" y="224"/>
                </a:lnTo>
                <a:lnTo>
                  <a:pt x="152" y="224"/>
                </a:lnTo>
                <a:lnTo>
                  <a:pt x="152" y="208"/>
                </a:lnTo>
                <a:lnTo>
                  <a:pt x="160" y="184"/>
                </a:lnTo>
                <a:lnTo>
                  <a:pt x="160" y="152"/>
                </a:lnTo>
                <a:lnTo>
                  <a:pt x="152" y="13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3" name="Freeform 803"/>
          <p:cNvSpPr>
            <a:spLocks/>
          </p:cNvSpPr>
          <p:nvPr/>
        </p:nvSpPr>
        <p:spPr bwMode="auto">
          <a:xfrm>
            <a:off x="3127383" y="3738559"/>
            <a:ext cx="93663" cy="107950"/>
          </a:xfrm>
          <a:custGeom>
            <a:avLst/>
            <a:gdLst>
              <a:gd name="T0" fmla="*/ 2147483647 w 48"/>
              <a:gd name="T1" fmla="*/ 2147483647 h 56"/>
              <a:gd name="T2" fmla="*/ 2147483647 w 48"/>
              <a:gd name="T3" fmla="*/ 2147483647 h 56"/>
              <a:gd name="T4" fmla="*/ 2147483647 w 48"/>
              <a:gd name="T5" fmla="*/ 2147483647 h 56"/>
              <a:gd name="T6" fmla="*/ 2147483647 w 48"/>
              <a:gd name="T7" fmla="*/ 2147483647 h 56"/>
              <a:gd name="T8" fmla="*/ 2147483647 w 48"/>
              <a:gd name="T9" fmla="*/ 2147483647 h 56"/>
              <a:gd name="T10" fmla="*/ 2147483647 w 48"/>
              <a:gd name="T11" fmla="*/ 0 h 56"/>
              <a:gd name="T12" fmla="*/ 2147483647 w 48"/>
              <a:gd name="T13" fmla="*/ 2147483647 h 56"/>
              <a:gd name="T14" fmla="*/ 0 w 48"/>
              <a:gd name="T15" fmla="*/ 2147483647 h 56"/>
              <a:gd name="T16" fmla="*/ 2147483647 w 48"/>
              <a:gd name="T17" fmla="*/ 2147483647 h 56"/>
              <a:gd name="T18" fmla="*/ 2147483647 w 48"/>
              <a:gd name="T19" fmla="*/ 2147483647 h 56"/>
              <a:gd name="T20" fmla="*/ 2147483647 w 48"/>
              <a:gd name="T21" fmla="*/ 2147483647 h 56"/>
              <a:gd name="T22" fmla="*/ 2147483647 w 48"/>
              <a:gd name="T23" fmla="*/ 2147483647 h 56"/>
              <a:gd name="T24" fmla="*/ 2147483647 w 48"/>
              <a:gd name="T25" fmla="*/ 2147483647 h 56"/>
              <a:gd name="T26" fmla="*/ 2147483647 w 48"/>
              <a:gd name="T27" fmla="*/ 2147483647 h 56"/>
              <a:gd name="T28" fmla="*/ 2147483647 w 48"/>
              <a:gd name="T29" fmla="*/ 2147483647 h 56"/>
              <a:gd name="T30" fmla="*/ 2147483647 w 48"/>
              <a:gd name="T31" fmla="*/ 2147483647 h 56"/>
              <a:gd name="T32" fmla="*/ 2147483647 w 48"/>
              <a:gd name="T33" fmla="*/ 2147483647 h 56"/>
              <a:gd name="T34" fmla="*/ 2147483647 w 48"/>
              <a:gd name="T35" fmla="*/ 2147483647 h 56"/>
              <a:gd name="T36" fmla="*/ 2147483647 w 48"/>
              <a:gd name="T37" fmla="*/ 0 h 56"/>
              <a:gd name="T38" fmla="*/ 2147483647 w 48"/>
              <a:gd name="T39" fmla="*/ 2147483647 h 56"/>
              <a:gd name="T40" fmla="*/ 0 w 48"/>
              <a:gd name="T41" fmla="*/ 2147483647 h 56"/>
              <a:gd name="T42" fmla="*/ 2147483647 w 48"/>
              <a:gd name="T43" fmla="*/ 2147483647 h 56"/>
              <a:gd name="T44" fmla="*/ 2147483647 w 48"/>
              <a:gd name="T45" fmla="*/ 2147483647 h 56"/>
              <a:gd name="T46" fmla="*/ 2147483647 w 48"/>
              <a:gd name="T47" fmla="*/ 2147483647 h 56"/>
              <a:gd name="T48" fmla="*/ 2147483647 w 48"/>
              <a:gd name="T49" fmla="*/ 2147483647 h 56"/>
              <a:gd name="T50" fmla="*/ 2147483647 w 48"/>
              <a:gd name="T51" fmla="*/ 2147483647 h 56"/>
              <a:gd name="T52" fmla="*/ 2147483647 w 48"/>
              <a:gd name="T53" fmla="*/ 2147483647 h 5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48"/>
              <a:gd name="T82" fmla="*/ 0 h 56"/>
              <a:gd name="T83" fmla="*/ 48 w 48"/>
              <a:gd name="T84" fmla="*/ 56 h 5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48" h="56">
                <a:moveTo>
                  <a:pt x="48" y="56"/>
                </a:moveTo>
                <a:lnTo>
                  <a:pt x="48" y="40"/>
                </a:lnTo>
                <a:lnTo>
                  <a:pt x="40" y="24"/>
                </a:lnTo>
                <a:lnTo>
                  <a:pt x="48" y="8"/>
                </a:lnTo>
                <a:lnTo>
                  <a:pt x="16" y="8"/>
                </a:lnTo>
                <a:lnTo>
                  <a:pt x="16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56"/>
                </a:lnTo>
                <a:lnTo>
                  <a:pt x="24" y="56"/>
                </a:lnTo>
                <a:lnTo>
                  <a:pt x="48" y="56"/>
                </a:lnTo>
                <a:lnTo>
                  <a:pt x="48" y="40"/>
                </a:lnTo>
                <a:lnTo>
                  <a:pt x="40" y="24"/>
                </a:lnTo>
                <a:lnTo>
                  <a:pt x="48" y="8"/>
                </a:lnTo>
                <a:lnTo>
                  <a:pt x="16" y="8"/>
                </a:lnTo>
                <a:lnTo>
                  <a:pt x="16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56"/>
                </a:lnTo>
                <a:lnTo>
                  <a:pt x="24" y="56"/>
                </a:lnTo>
                <a:lnTo>
                  <a:pt x="48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4" name="Freeform 804"/>
          <p:cNvSpPr>
            <a:spLocks/>
          </p:cNvSpPr>
          <p:nvPr/>
        </p:nvSpPr>
        <p:spPr bwMode="auto">
          <a:xfrm>
            <a:off x="2536833" y="3908422"/>
            <a:ext cx="311150" cy="434975"/>
          </a:xfrm>
          <a:custGeom>
            <a:avLst/>
            <a:gdLst>
              <a:gd name="T0" fmla="*/ 2147483647 w 160"/>
              <a:gd name="T1" fmla="*/ 2147483647 h 224"/>
              <a:gd name="T2" fmla="*/ 2147483647 w 160"/>
              <a:gd name="T3" fmla="*/ 2147483647 h 224"/>
              <a:gd name="T4" fmla="*/ 2147483647 w 160"/>
              <a:gd name="T5" fmla="*/ 2147483647 h 224"/>
              <a:gd name="T6" fmla="*/ 2147483647 w 160"/>
              <a:gd name="T7" fmla="*/ 2147483647 h 224"/>
              <a:gd name="T8" fmla="*/ 2147483647 w 160"/>
              <a:gd name="T9" fmla="*/ 2147483647 h 224"/>
              <a:gd name="T10" fmla="*/ 2147483647 w 160"/>
              <a:gd name="T11" fmla="*/ 2147483647 h 224"/>
              <a:gd name="T12" fmla="*/ 2147483647 w 160"/>
              <a:gd name="T13" fmla="*/ 2147483647 h 224"/>
              <a:gd name="T14" fmla="*/ 2147483647 w 160"/>
              <a:gd name="T15" fmla="*/ 2147483647 h 224"/>
              <a:gd name="T16" fmla="*/ 2147483647 w 160"/>
              <a:gd name="T17" fmla="*/ 2147483647 h 224"/>
              <a:gd name="T18" fmla="*/ 2147483647 w 160"/>
              <a:gd name="T19" fmla="*/ 2147483647 h 224"/>
              <a:gd name="T20" fmla="*/ 2147483647 w 160"/>
              <a:gd name="T21" fmla="*/ 2147483647 h 224"/>
              <a:gd name="T22" fmla="*/ 2147483647 w 160"/>
              <a:gd name="T23" fmla="*/ 2147483647 h 224"/>
              <a:gd name="T24" fmla="*/ 2147483647 w 160"/>
              <a:gd name="T25" fmla="*/ 2147483647 h 224"/>
              <a:gd name="T26" fmla="*/ 2147483647 w 160"/>
              <a:gd name="T27" fmla="*/ 0 h 224"/>
              <a:gd name="T28" fmla="*/ 2147483647 w 160"/>
              <a:gd name="T29" fmla="*/ 0 h 224"/>
              <a:gd name="T30" fmla="*/ 2147483647 w 160"/>
              <a:gd name="T31" fmla="*/ 2147483647 h 224"/>
              <a:gd name="T32" fmla="*/ 2147483647 w 160"/>
              <a:gd name="T33" fmla="*/ 2147483647 h 224"/>
              <a:gd name="T34" fmla="*/ 2147483647 w 160"/>
              <a:gd name="T35" fmla="*/ 2147483647 h 224"/>
              <a:gd name="T36" fmla="*/ 2147483647 w 160"/>
              <a:gd name="T37" fmla="*/ 2147483647 h 224"/>
              <a:gd name="T38" fmla="*/ 2147483647 w 160"/>
              <a:gd name="T39" fmla="*/ 2147483647 h 224"/>
              <a:gd name="T40" fmla="*/ 2147483647 w 160"/>
              <a:gd name="T41" fmla="*/ 2147483647 h 224"/>
              <a:gd name="T42" fmla="*/ 0 w 160"/>
              <a:gd name="T43" fmla="*/ 2147483647 h 224"/>
              <a:gd name="T44" fmla="*/ 2147483647 w 160"/>
              <a:gd name="T45" fmla="*/ 2147483647 h 224"/>
              <a:gd name="T46" fmla="*/ 2147483647 w 160"/>
              <a:gd name="T47" fmla="*/ 2147483647 h 224"/>
              <a:gd name="T48" fmla="*/ 2147483647 w 160"/>
              <a:gd name="T49" fmla="*/ 2147483647 h 224"/>
              <a:gd name="T50" fmla="*/ 2147483647 w 160"/>
              <a:gd name="T51" fmla="*/ 2147483647 h 224"/>
              <a:gd name="T52" fmla="*/ 2147483647 w 160"/>
              <a:gd name="T53" fmla="*/ 2147483647 h 224"/>
              <a:gd name="T54" fmla="*/ 2147483647 w 160"/>
              <a:gd name="T55" fmla="*/ 2147483647 h 224"/>
              <a:gd name="T56" fmla="*/ 2147483647 w 160"/>
              <a:gd name="T57" fmla="*/ 2147483647 h 224"/>
              <a:gd name="T58" fmla="*/ 2147483647 w 160"/>
              <a:gd name="T59" fmla="*/ 2147483647 h 224"/>
              <a:gd name="T60" fmla="*/ 2147483647 w 160"/>
              <a:gd name="T61" fmla="*/ 2147483647 h 224"/>
              <a:gd name="T62" fmla="*/ 2147483647 w 160"/>
              <a:gd name="T63" fmla="*/ 2147483647 h 224"/>
              <a:gd name="T64" fmla="*/ 2147483647 w 160"/>
              <a:gd name="T65" fmla="*/ 2147483647 h 224"/>
              <a:gd name="T66" fmla="*/ 2147483647 w 160"/>
              <a:gd name="T67" fmla="*/ 2147483647 h 224"/>
              <a:gd name="T68" fmla="*/ 2147483647 w 160"/>
              <a:gd name="T69" fmla="*/ 2147483647 h 224"/>
              <a:gd name="T70" fmla="*/ 2147483647 w 160"/>
              <a:gd name="T71" fmla="*/ 2147483647 h 224"/>
              <a:gd name="T72" fmla="*/ 2147483647 w 160"/>
              <a:gd name="T73" fmla="*/ 2147483647 h 224"/>
              <a:gd name="T74" fmla="*/ 2147483647 w 160"/>
              <a:gd name="T75" fmla="*/ 2147483647 h 224"/>
              <a:gd name="T76" fmla="*/ 2147483647 w 160"/>
              <a:gd name="T77" fmla="*/ 2147483647 h 224"/>
              <a:gd name="T78" fmla="*/ 2147483647 w 160"/>
              <a:gd name="T79" fmla="*/ 2147483647 h 224"/>
              <a:gd name="T80" fmla="*/ 2147483647 w 160"/>
              <a:gd name="T81" fmla="*/ 2147483647 h 224"/>
              <a:gd name="T82" fmla="*/ 2147483647 w 160"/>
              <a:gd name="T83" fmla="*/ 2147483647 h 224"/>
              <a:gd name="T84" fmla="*/ 2147483647 w 160"/>
              <a:gd name="T85" fmla="*/ 2147483647 h 224"/>
              <a:gd name="T86" fmla="*/ 2147483647 w 160"/>
              <a:gd name="T87" fmla="*/ 2147483647 h 224"/>
              <a:gd name="T88" fmla="*/ 2147483647 w 160"/>
              <a:gd name="T89" fmla="*/ 0 h 224"/>
              <a:gd name="T90" fmla="*/ 2147483647 w 160"/>
              <a:gd name="T91" fmla="*/ 0 h 224"/>
              <a:gd name="T92" fmla="*/ 2147483647 w 160"/>
              <a:gd name="T93" fmla="*/ 2147483647 h 224"/>
              <a:gd name="T94" fmla="*/ 2147483647 w 160"/>
              <a:gd name="T95" fmla="*/ 2147483647 h 224"/>
              <a:gd name="T96" fmla="*/ 2147483647 w 160"/>
              <a:gd name="T97" fmla="*/ 2147483647 h 224"/>
              <a:gd name="T98" fmla="*/ 2147483647 w 160"/>
              <a:gd name="T99" fmla="*/ 2147483647 h 224"/>
              <a:gd name="T100" fmla="*/ 2147483647 w 160"/>
              <a:gd name="T101" fmla="*/ 2147483647 h 224"/>
              <a:gd name="T102" fmla="*/ 2147483647 w 160"/>
              <a:gd name="T103" fmla="*/ 2147483647 h 224"/>
              <a:gd name="T104" fmla="*/ 0 w 160"/>
              <a:gd name="T105" fmla="*/ 2147483647 h 224"/>
              <a:gd name="T106" fmla="*/ 2147483647 w 160"/>
              <a:gd name="T107" fmla="*/ 2147483647 h 224"/>
              <a:gd name="T108" fmla="*/ 2147483647 w 160"/>
              <a:gd name="T109" fmla="*/ 2147483647 h 224"/>
              <a:gd name="T110" fmla="*/ 2147483647 w 160"/>
              <a:gd name="T111" fmla="*/ 2147483647 h 224"/>
              <a:gd name="T112" fmla="*/ 2147483647 w 160"/>
              <a:gd name="T113" fmla="*/ 2147483647 h 224"/>
              <a:gd name="T114" fmla="*/ 2147483647 w 160"/>
              <a:gd name="T115" fmla="*/ 2147483647 h 224"/>
              <a:gd name="T116" fmla="*/ 2147483647 w 160"/>
              <a:gd name="T117" fmla="*/ 2147483647 h 224"/>
              <a:gd name="T118" fmla="*/ 2147483647 w 160"/>
              <a:gd name="T119" fmla="*/ 2147483647 h 224"/>
              <a:gd name="T120" fmla="*/ 2147483647 w 160"/>
              <a:gd name="T121" fmla="*/ 2147483647 h 224"/>
              <a:gd name="T122" fmla="*/ 2147483647 w 160"/>
              <a:gd name="T123" fmla="*/ 2147483647 h 224"/>
              <a:gd name="T124" fmla="*/ 2147483647 w 160"/>
              <a:gd name="T125" fmla="*/ 2147483647 h 22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60"/>
              <a:gd name="T190" fmla="*/ 0 h 224"/>
              <a:gd name="T191" fmla="*/ 160 w 160"/>
              <a:gd name="T192" fmla="*/ 224 h 22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60" h="224">
                <a:moveTo>
                  <a:pt x="152" y="136"/>
                </a:moveTo>
                <a:lnTo>
                  <a:pt x="152" y="136"/>
                </a:lnTo>
                <a:lnTo>
                  <a:pt x="144" y="136"/>
                </a:lnTo>
                <a:lnTo>
                  <a:pt x="144" y="112"/>
                </a:lnTo>
                <a:lnTo>
                  <a:pt x="120" y="120"/>
                </a:lnTo>
                <a:lnTo>
                  <a:pt x="104" y="104"/>
                </a:lnTo>
                <a:lnTo>
                  <a:pt x="104" y="80"/>
                </a:lnTo>
                <a:lnTo>
                  <a:pt x="120" y="56"/>
                </a:lnTo>
                <a:lnTo>
                  <a:pt x="136" y="48"/>
                </a:lnTo>
                <a:lnTo>
                  <a:pt x="136" y="40"/>
                </a:lnTo>
                <a:lnTo>
                  <a:pt x="128" y="24"/>
                </a:lnTo>
                <a:lnTo>
                  <a:pt x="112" y="24"/>
                </a:lnTo>
                <a:lnTo>
                  <a:pt x="104" y="16"/>
                </a:lnTo>
                <a:lnTo>
                  <a:pt x="80" y="0"/>
                </a:lnTo>
                <a:lnTo>
                  <a:pt x="72" y="16"/>
                </a:lnTo>
                <a:lnTo>
                  <a:pt x="56" y="32"/>
                </a:lnTo>
                <a:lnTo>
                  <a:pt x="48" y="40"/>
                </a:lnTo>
                <a:lnTo>
                  <a:pt x="32" y="56"/>
                </a:lnTo>
                <a:lnTo>
                  <a:pt x="16" y="48"/>
                </a:lnTo>
                <a:lnTo>
                  <a:pt x="16" y="40"/>
                </a:lnTo>
                <a:lnTo>
                  <a:pt x="0" y="48"/>
                </a:lnTo>
                <a:lnTo>
                  <a:pt x="16" y="80"/>
                </a:lnTo>
                <a:lnTo>
                  <a:pt x="40" y="120"/>
                </a:lnTo>
                <a:lnTo>
                  <a:pt x="64" y="168"/>
                </a:lnTo>
                <a:lnTo>
                  <a:pt x="64" y="176"/>
                </a:lnTo>
                <a:lnTo>
                  <a:pt x="144" y="224"/>
                </a:lnTo>
                <a:lnTo>
                  <a:pt x="152" y="224"/>
                </a:lnTo>
                <a:lnTo>
                  <a:pt x="152" y="208"/>
                </a:lnTo>
                <a:lnTo>
                  <a:pt x="160" y="184"/>
                </a:lnTo>
                <a:lnTo>
                  <a:pt x="160" y="152"/>
                </a:lnTo>
                <a:lnTo>
                  <a:pt x="152" y="136"/>
                </a:lnTo>
                <a:lnTo>
                  <a:pt x="144" y="136"/>
                </a:lnTo>
                <a:lnTo>
                  <a:pt x="144" y="112"/>
                </a:lnTo>
                <a:lnTo>
                  <a:pt x="120" y="120"/>
                </a:lnTo>
                <a:lnTo>
                  <a:pt x="104" y="104"/>
                </a:lnTo>
                <a:lnTo>
                  <a:pt x="104" y="80"/>
                </a:lnTo>
                <a:lnTo>
                  <a:pt x="120" y="56"/>
                </a:lnTo>
                <a:lnTo>
                  <a:pt x="136" y="48"/>
                </a:lnTo>
                <a:lnTo>
                  <a:pt x="136" y="40"/>
                </a:lnTo>
                <a:lnTo>
                  <a:pt x="128" y="24"/>
                </a:lnTo>
                <a:lnTo>
                  <a:pt x="112" y="24"/>
                </a:lnTo>
                <a:lnTo>
                  <a:pt x="104" y="16"/>
                </a:lnTo>
                <a:lnTo>
                  <a:pt x="80" y="0"/>
                </a:lnTo>
                <a:lnTo>
                  <a:pt x="72" y="16"/>
                </a:lnTo>
                <a:lnTo>
                  <a:pt x="56" y="32"/>
                </a:lnTo>
                <a:lnTo>
                  <a:pt x="48" y="40"/>
                </a:lnTo>
                <a:lnTo>
                  <a:pt x="32" y="56"/>
                </a:lnTo>
                <a:lnTo>
                  <a:pt x="16" y="48"/>
                </a:lnTo>
                <a:lnTo>
                  <a:pt x="16" y="40"/>
                </a:lnTo>
                <a:lnTo>
                  <a:pt x="0" y="48"/>
                </a:lnTo>
                <a:lnTo>
                  <a:pt x="16" y="80"/>
                </a:lnTo>
                <a:lnTo>
                  <a:pt x="40" y="120"/>
                </a:lnTo>
                <a:lnTo>
                  <a:pt x="64" y="168"/>
                </a:lnTo>
                <a:lnTo>
                  <a:pt x="64" y="176"/>
                </a:lnTo>
                <a:lnTo>
                  <a:pt x="144" y="224"/>
                </a:lnTo>
                <a:lnTo>
                  <a:pt x="152" y="224"/>
                </a:lnTo>
                <a:lnTo>
                  <a:pt x="152" y="208"/>
                </a:lnTo>
                <a:lnTo>
                  <a:pt x="160" y="184"/>
                </a:lnTo>
                <a:lnTo>
                  <a:pt x="160" y="152"/>
                </a:lnTo>
                <a:lnTo>
                  <a:pt x="152" y="13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5" name="Freeform 805"/>
          <p:cNvSpPr>
            <a:spLocks/>
          </p:cNvSpPr>
          <p:nvPr/>
        </p:nvSpPr>
        <p:spPr bwMode="auto">
          <a:xfrm>
            <a:off x="2568583" y="3862386"/>
            <a:ext cx="123825" cy="155575"/>
          </a:xfrm>
          <a:custGeom>
            <a:avLst/>
            <a:gdLst>
              <a:gd name="T0" fmla="*/ 2147483647 w 64"/>
              <a:gd name="T1" fmla="*/ 2147483647 h 80"/>
              <a:gd name="T2" fmla="*/ 2147483647 w 64"/>
              <a:gd name="T3" fmla="*/ 2147483647 h 80"/>
              <a:gd name="T4" fmla="*/ 2147483647 w 64"/>
              <a:gd name="T5" fmla="*/ 2147483647 h 80"/>
              <a:gd name="T6" fmla="*/ 2147483647 w 64"/>
              <a:gd name="T7" fmla="*/ 2147483647 h 80"/>
              <a:gd name="T8" fmla="*/ 2147483647 w 64"/>
              <a:gd name="T9" fmla="*/ 2147483647 h 80"/>
              <a:gd name="T10" fmla="*/ 2147483647 w 64"/>
              <a:gd name="T11" fmla="*/ 2147483647 h 80"/>
              <a:gd name="T12" fmla="*/ 2147483647 w 64"/>
              <a:gd name="T13" fmla="*/ 0 h 80"/>
              <a:gd name="T14" fmla="*/ 2147483647 w 64"/>
              <a:gd name="T15" fmla="*/ 2147483647 h 80"/>
              <a:gd name="T16" fmla="*/ 0 w 64"/>
              <a:gd name="T17" fmla="*/ 2147483647 h 80"/>
              <a:gd name="T18" fmla="*/ 2147483647 w 64"/>
              <a:gd name="T19" fmla="*/ 2147483647 h 80"/>
              <a:gd name="T20" fmla="*/ 0 w 64"/>
              <a:gd name="T21" fmla="*/ 2147483647 h 80"/>
              <a:gd name="T22" fmla="*/ 0 w 64"/>
              <a:gd name="T23" fmla="*/ 2147483647 h 80"/>
              <a:gd name="T24" fmla="*/ 2147483647 w 64"/>
              <a:gd name="T25" fmla="*/ 2147483647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80"/>
              <a:gd name="T41" fmla="*/ 64 w 64"/>
              <a:gd name="T42" fmla="*/ 80 h 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80">
                <a:moveTo>
                  <a:pt x="16" y="80"/>
                </a:moveTo>
                <a:lnTo>
                  <a:pt x="32" y="64"/>
                </a:lnTo>
                <a:lnTo>
                  <a:pt x="40" y="56"/>
                </a:lnTo>
                <a:lnTo>
                  <a:pt x="56" y="40"/>
                </a:lnTo>
                <a:lnTo>
                  <a:pt x="64" y="24"/>
                </a:lnTo>
                <a:lnTo>
                  <a:pt x="48" y="16"/>
                </a:lnTo>
                <a:lnTo>
                  <a:pt x="16" y="0"/>
                </a:lnTo>
                <a:lnTo>
                  <a:pt x="16" y="8"/>
                </a:lnTo>
                <a:lnTo>
                  <a:pt x="0" y="48"/>
                </a:lnTo>
                <a:lnTo>
                  <a:pt x="8" y="64"/>
                </a:lnTo>
                <a:lnTo>
                  <a:pt x="0" y="64"/>
                </a:lnTo>
                <a:lnTo>
                  <a:pt x="0" y="72"/>
                </a:lnTo>
                <a:lnTo>
                  <a:pt x="16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6" name="Freeform 806"/>
          <p:cNvSpPr>
            <a:spLocks/>
          </p:cNvSpPr>
          <p:nvPr/>
        </p:nvSpPr>
        <p:spPr bwMode="auto">
          <a:xfrm>
            <a:off x="2351095" y="3505197"/>
            <a:ext cx="139700" cy="61913"/>
          </a:xfrm>
          <a:custGeom>
            <a:avLst/>
            <a:gdLst>
              <a:gd name="T0" fmla="*/ 2147483647 w 72"/>
              <a:gd name="T1" fmla="*/ 2147483647 h 32"/>
              <a:gd name="T2" fmla="*/ 2147483647 w 72"/>
              <a:gd name="T3" fmla="*/ 0 h 32"/>
              <a:gd name="T4" fmla="*/ 2147483647 w 72"/>
              <a:gd name="T5" fmla="*/ 0 h 32"/>
              <a:gd name="T6" fmla="*/ 0 w 72"/>
              <a:gd name="T7" fmla="*/ 2147483647 h 32"/>
              <a:gd name="T8" fmla="*/ 0 w 72"/>
              <a:gd name="T9" fmla="*/ 2147483647 h 32"/>
              <a:gd name="T10" fmla="*/ 2147483647 w 72"/>
              <a:gd name="T11" fmla="*/ 2147483647 h 32"/>
              <a:gd name="T12" fmla="*/ 2147483647 w 72"/>
              <a:gd name="T13" fmla="*/ 2147483647 h 32"/>
              <a:gd name="T14" fmla="*/ 2147483647 w 72"/>
              <a:gd name="T15" fmla="*/ 2147483647 h 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2"/>
              <a:gd name="T25" fmla="*/ 0 h 32"/>
              <a:gd name="T26" fmla="*/ 72 w 72"/>
              <a:gd name="T27" fmla="*/ 32 h 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2" h="32">
                <a:moveTo>
                  <a:pt x="72" y="8"/>
                </a:moveTo>
                <a:lnTo>
                  <a:pt x="32" y="0"/>
                </a:lnTo>
                <a:lnTo>
                  <a:pt x="16" y="0"/>
                </a:lnTo>
                <a:lnTo>
                  <a:pt x="0" y="8"/>
                </a:lnTo>
                <a:lnTo>
                  <a:pt x="0" y="24"/>
                </a:lnTo>
                <a:lnTo>
                  <a:pt x="16" y="32"/>
                </a:lnTo>
                <a:lnTo>
                  <a:pt x="48" y="24"/>
                </a:lnTo>
                <a:lnTo>
                  <a:pt x="72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7" name="Freeform 807"/>
          <p:cNvSpPr>
            <a:spLocks/>
          </p:cNvSpPr>
          <p:nvPr/>
        </p:nvSpPr>
        <p:spPr bwMode="auto">
          <a:xfrm>
            <a:off x="2273307" y="3457571"/>
            <a:ext cx="107950" cy="93663"/>
          </a:xfrm>
          <a:custGeom>
            <a:avLst/>
            <a:gdLst>
              <a:gd name="T0" fmla="*/ 2147483647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0 h 48"/>
              <a:gd name="T6" fmla="*/ 2147483647 w 56"/>
              <a:gd name="T7" fmla="*/ 0 h 48"/>
              <a:gd name="T8" fmla="*/ 2147483647 w 56"/>
              <a:gd name="T9" fmla="*/ 2147483647 h 48"/>
              <a:gd name="T10" fmla="*/ 2147483647 w 56"/>
              <a:gd name="T11" fmla="*/ 2147483647 h 48"/>
              <a:gd name="T12" fmla="*/ 2147483647 w 56"/>
              <a:gd name="T13" fmla="*/ 2147483647 h 48"/>
              <a:gd name="T14" fmla="*/ 0 w 56"/>
              <a:gd name="T15" fmla="*/ 2147483647 h 48"/>
              <a:gd name="T16" fmla="*/ 0 w 56"/>
              <a:gd name="T17" fmla="*/ 2147483647 h 48"/>
              <a:gd name="T18" fmla="*/ 0 w 56"/>
              <a:gd name="T19" fmla="*/ 2147483647 h 48"/>
              <a:gd name="T20" fmla="*/ 2147483647 w 56"/>
              <a:gd name="T21" fmla="*/ 2147483647 h 48"/>
              <a:gd name="T22" fmla="*/ 2147483647 w 56"/>
              <a:gd name="T23" fmla="*/ 2147483647 h 48"/>
              <a:gd name="T24" fmla="*/ 2147483647 w 56"/>
              <a:gd name="T25" fmla="*/ 2147483647 h 48"/>
              <a:gd name="T26" fmla="*/ 2147483647 w 56"/>
              <a:gd name="T27" fmla="*/ 2147483647 h 4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6"/>
              <a:gd name="T43" fmla="*/ 0 h 48"/>
              <a:gd name="T44" fmla="*/ 56 w 56"/>
              <a:gd name="T45" fmla="*/ 48 h 4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6" h="48">
                <a:moveTo>
                  <a:pt x="56" y="24"/>
                </a:moveTo>
                <a:lnTo>
                  <a:pt x="40" y="16"/>
                </a:lnTo>
                <a:lnTo>
                  <a:pt x="40" y="0"/>
                </a:lnTo>
                <a:lnTo>
                  <a:pt x="24" y="0"/>
                </a:lnTo>
                <a:lnTo>
                  <a:pt x="16" y="8"/>
                </a:lnTo>
                <a:lnTo>
                  <a:pt x="24" y="24"/>
                </a:lnTo>
                <a:lnTo>
                  <a:pt x="8" y="24"/>
                </a:lnTo>
                <a:lnTo>
                  <a:pt x="0" y="32"/>
                </a:lnTo>
                <a:lnTo>
                  <a:pt x="0" y="40"/>
                </a:lnTo>
                <a:lnTo>
                  <a:pt x="0" y="48"/>
                </a:lnTo>
                <a:lnTo>
                  <a:pt x="24" y="48"/>
                </a:lnTo>
                <a:lnTo>
                  <a:pt x="40" y="48"/>
                </a:lnTo>
                <a:lnTo>
                  <a:pt x="40" y="32"/>
                </a:lnTo>
                <a:lnTo>
                  <a:pt x="56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8" name="Freeform 808"/>
          <p:cNvSpPr>
            <a:spLocks/>
          </p:cNvSpPr>
          <p:nvPr/>
        </p:nvSpPr>
        <p:spPr bwMode="auto">
          <a:xfrm>
            <a:off x="1666882" y="3054348"/>
            <a:ext cx="746125" cy="481013"/>
          </a:xfrm>
          <a:custGeom>
            <a:avLst/>
            <a:gdLst>
              <a:gd name="T0" fmla="*/ 2147483647 w 384"/>
              <a:gd name="T1" fmla="*/ 2147483647 h 248"/>
              <a:gd name="T2" fmla="*/ 2147483647 w 384"/>
              <a:gd name="T3" fmla="*/ 2147483647 h 248"/>
              <a:gd name="T4" fmla="*/ 2147483647 w 384"/>
              <a:gd name="T5" fmla="*/ 2147483647 h 248"/>
              <a:gd name="T6" fmla="*/ 2147483647 w 384"/>
              <a:gd name="T7" fmla="*/ 2147483647 h 248"/>
              <a:gd name="T8" fmla="*/ 2147483647 w 384"/>
              <a:gd name="T9" fmla="*/ 2147483647 h 248"/>
              <a:gd name="T10" fmla="*/ 2147483647 w 384"/>
              <a:gd name="T11" fmla="*/ 2147483647 h 248"/>
              <a:gd name="T12" fmla="*/ 2147483647 w 384"/>
              <a:gd name="T13" fmla="*/ 2147483647 h 248"/>
              <a:gd name="T14" fmla="*/ 2147483647 w 384"/>
              <a:gd name="T15" fmla="*/ 2147483647 h 248"/>
              <a:gd name="T16" fmla="*/ 2147483647 w 384"/>
              <a:gd name="T17" fmla="*/ 2147483647 h 248"/>
              <a:gd name="T18" fmla="*/ 2147483647 w 384"/>
              <a:gd name="T19" fmla="*/ 2147483647 h 248"/>
              <a:gd name="T20" fmla="*/ 2147483647 w 384"/>
              <a:gd name="T21" fmla="*/ 2147483647 h 248"/>
              <a:gd name="T22" fmla="*/ 2147483647 w 384"/>
              <a:gd name="T23" fmla="*/ 2147483647 h 248"/>
              <a:gd name="T24" fmla="*/ 2147483647 w 384"/>
              <a:gd name="T25" fmla="*/ 2147483647 h 248"/>
              <a:gd name="T26" fmla="*/ 2147483647 w 384"/>
              <a:gd name="T27" fmla="*/ 2147483647 h 248"/>
              <a:gd name="T28" fmla="*/ 2147483647 w 384"/>
              <a:gd name="T29" fmla="*/ 2147483647 h 248"/>
              <a:gd name="T30" fmla="*/ 2147483647 w 384"/>
              <a:gd name="T31" fmla="*/ 2147483647 h 248"/>
              <a:gd name="T32" fmla="*/ 2147483647 w 384"/>
              <a:gd name="T33" fmla="*/ 2147483647 h 248"/>
              <a:gd name="T34" fmla="*/ 2147483647 w 384"/>
              <a:gd name="T35" fmla="*/ 2147483647 h 248"/>
              <a:gd name="T36" fmla="*/ 2147483647 w 384"/>
              <a:gd name="T37" fmla="*/ 2147483647 h 248"/>
              <a:gd name="T38" fmla="*/ 2147483647 w 384"/>
              <a:gd name="T39" fmla="*/ 2147483647 h 248"/>
              <a:gd name="T40" fmla="*/ 2147483647 w 384"/>
              <a:gd name="T41" fmla="*/ 2147483647 h 248"/>
              <a:gd name="T42" fmla="*/ 2147483647 w 384"/>
              <a:gd name="T43" fmla="*/ 2147483647 h 248"/>
              <a:gd name="T44" fmla="*/ 2147483647 w 384"/>
              <a:gd name="T45" fmla="*/ 2147483647 h 248"/>
              <a:gd name="T46" fmla="*/ 2147483647 w 384"/>
              <a:gd name="T47" fmla="*/ 0 h 248"/>
              <a:gd name="T48" fmla="*/ 0 w 384"/>
              <a:gd name="T49" fmla="*/ 0 h 248"/>
              <a:gd name="T50" fmla="*/ 2147483647 w 384"/>
              <a:gd name="T51" fmla="*/ 2147483647 h 248"/>
              <a:gd name="T52" fmla="*/ 2147483647 w 384"/>
              <a:gd name="T53" fmla="*/ 2147483647 h 248"/>
              <a:gd name="T54" fmla="*/ 2147483647 w 384"/>
              <a:gd name="T55" fmla="*/ 2147483647 h 248"/>
              <a:gd name="T56" fmla="*/ 2147483647 w 384"/>
              <a:gd name="T57" fmla="*/ 2147483647 h 248"/>
              <a:gd name="T58" fmla="*/ 2147483647 w 384"/>
              <a:gd name="T59" fmla="*/ 2147483647 h 248"/>
              <a:gd name="T60" fmla="*/ 2147483647 w 384"/>
              <a:gd name="T61" fmla="*/ 2147483647 h 248"/>
              <a:gd name="T62" fmla="*/ 2147483647 w 384"/>
              <a:gd name="T63" fmla="*/ 2147483647 h 248"/>
              <a:gd name="T64" fmla="*/ 2147483647 w 384"/>
              <a:gd name="T65" fmla="*/ 2147483647 h 248"/>
              <a:gd name="T66" fmla="*/ 2147483647 w 384"/>
              <a:gd name="T67" fmla="*/ 2147483647 h 248"/>
              <a:gd name="T68" fmla="*/ 2147483647 w 384"/>
              <a:gd name="T69" fmla="*/ 2147483647 h 248"/>
              <a:gd name="T70" fmla="*/ 2147483647 w 384"/>
              <a:gd name="T71" fmla="*/ 2147483647 h 248"/>
              <a:gd name="T72" fmla="*/ 2147483647 w 384"/>
              <a:gd name="T73" fmla="*/ 2147483647 h 248"/>
              <a:gd name="T74" fmla="*/ 2147483647 w 384"/>
              <a:gd name="T75" fmla="*/ 2147483647 h 248"/>
              <a:gd name="T76" fmla="*/ 2147483647 w 384"/>
              <a:gd name="T77" fmla="*/ 2147483647 h 248"/>
              <a:gd name="T78" fmla="*/ 2147483647 w 384"/>
              <a:gd name="T79" fmla="*/ 2147483647 h 248"/>
              <a:gd name="T80" fmla="*/ 2147483647 w 384"/>
              <a:gd name="T81" fmla="*/ 2147483647 h 248"/>
              <a:gd name="T82" fmla="*/ 2147483647 w 384"/>
              <a:gd name="T83" fmla="*/ 2147483647 h 248"/>
              <a:gd name="T84" fmla="*/ 2147483647 w 384"/>
              <a:gd name="T85" fmla="*/ 2147483647 h 248"/>
              <a:gd name="T86" fmla="*/ 2147483647 w 384"/>
              <a:gd name="T87" fmla="*/ 2147483647 h 248"/>
              <a:gd name="T88" fmla="*/ 2147483647 w 384"/>
              <a:gd name="T89" fmla="*/ 2147483647 h 248"/>
              <a:gd name="T90" fmla="*/ 2147483647 w 384"/>
              <a:gd name="T91" fmla="*/ 2147483647 h 248"/>
              <a:gd name="T92" fmla="*/ 2147483647 w 384"/>
              <a:gd name="T93" fmla="*/ 2147483647 h 248"/>
              <a:gd name="T94" fmla="*/ 2147483647 w 384"/>
              <a:gd name="T95" fmla="*/ 2147483647 h 248"/>
              <a:gd name="T96" fmla="*/ 2147483647 w 384"/>
              <a:gd name="T97" fmla="*/ 2147483647 h 248"/>
              <a:gd name="T98" fmla="*/ 2147483647 w 384"/>
              <a:gd name="T99" fmla="*/ 2147483647 h 248"/>
              <a:gd name="T100" fmla="*/ 2147483647 w 384"/>
              <a:gd name="T101" fmla="*/ 2147483647 h 248"/>
              <a:gd name="T102" fmla="*/ 2147483647 w 384"/>
              <a:gd name="T103" fmla="*/ 2147483647 h 248"/>
              <a:gd name="T104" fmla="*/ 2147483647 w 384"/>
              <a:gd name="T105" fmla="*/ 2147483647 h 248"/>
              <a:gd name="T106" fmla="*/ 2147483647 w 384"/>
              <a:gd name="T107" fmla="*/ 2147483647 h 248"/>
              <a:gd name="T108" fmla="*/ 2147483647 w 384"/>
              <a:gd name="T109" fmla="*/ 2147483647 h 2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384"/>
              <a:gd name="T166" fmla="*/ 0 h 248"/>
              <a:gd name="T167" fmla="*/ 384 w 384"/>
              <a:gd name="T168" fmla="*/ 248 h 24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384" h="248">
                <a:moveTo>
                  <a:pt x="320" y="232"/>
                </a:moveTo>
                <a:lnTo>
                  <a:pt x="336" y="232"/>
                </a:lnTo>
                <a:lnTo>
                  <a:pt x="328" y="216"/>
                </a:lnTo>
                <a:lnTo>
                  <a:pt x="336" y="208"/>
                </a:lnTo>
                <a:lnTo>
                  <a:pt x="352" y="208"/>
                </a:lnTo>
                <a:lnTo>
                  <a:pt x="360" y="200"/>
                </a:lnTo>
                <a:lnTo>
                  <a:pt x="376" y="192"/>
                </a:lnTo>
                <a:lnTo>
                  <a:pt x="384" y="160"/>
                </a:lnTo>
                <a:lnTo>
                  <a:pt x="336" y="168"/>
                </a:lnTo>
                <a:lnTo>
                  <a:pt x="312" y="192"/>
                </a:lnTo>
                <a:lnTo>
                  <a:pt x="280" y="200"/>
                </a:lnTo>
                <a:lnTo>
                  <a:pt x="248" y="160"/>
                </a:lnTo>
                <a:lnTo>
                  <a:pt x="248" y="104"/>
                </a:lnTo>
                <a:lnTo>
                  <a:pt x="256" y="96"/>
                </a:lnTo>
                <a:lnTo>
                  <a:pt x="232" y="88"/>
                </a:lnTo>
                <a:lnTo>
                  <a:pt x="216" y="72"/>
                </a:lnTo>
                <a:lnTo>
                  <a:pt x="208" y="56"/>
                </a:lnTo>
                <a:lnTo>
                  <a:pt x="192" y="40"/>
                </a:lnTo>
                <a:lnTo>
                  <a:pt x="168" y="48"/>
                </a:lnTo>
                <a:lnTo>
                  <a:pt x="136" y="16"/>
                </a:lnTo>
                <a:lnTo>
                  <a:pt x="112" y="8"/>
                </a:lnTo>
                <a:lnTo>
                  <a:pt x="104" y="16"/>
                </a:lnTo>
                <a:lnTo>
                  <a:pt x="72" y="16"/>
                </a:lnTo>
                <a:lnTo>
                  <a:pt x="32" y="0"/>
                </a:lnTo>
                <a:lnTo>
                  <a:pt x="0" y="0"/>
                </a:lnTo>
                <a:lnTo>
                  <a:pt x="24" y="48"/>
                </a:lnTo>
                <a:lnTo>
                  <a:pt x="40" y="72"/>
                </a:lnTo>
                <a:lnTo>
                  <a:pt x="32" y="80"/>
                </a:lnTo>
                <a:lnTo>
                  <a:pt x="64" y="96"/>
                </a:lnTo>
                <a:lnTo>
                  <a:pt x="64" y="120"/>
                </a:lnTo>
                <a:lnTo>
                  <a:pt x="80" y="128"/>
                </a:lnTo>
                <a:lnTo>
                  <a:pt x="96" y="144"/>
                </a:lnTo>
                <a:lnTo>
                  <a:pt x="96" y="128"/>
                </a:lnTo>
                <a:lnTo>
                  <a:pt x="80" y="120"/>
                </a:lnTo>
                <a:lnTo>
                  <a:pt x="64" y="80"/>
                </a:lnTo>
                <a:lnTo>
                  <a:pt x="40" y="40"/>
                </a:lnTo>
                <a:lnTo>
                  <a:pt x="32" y="16"/>
                </a:lnTo>
                <a:lnTo>
                  <a:pt x="48" y="24"/>
                </a:lnTo>
                <a:lnTo>
                  <a:pt x="72" y="64"/>
                </a:lnTo>
                <a:lnTo>
                  <a:pt x="80" y="80"/>
                </a:lnTo>
                <a:lnTo>
                  <a:pt x="96" y="88"/>
                </a:lnTo>
                <a:lnTo>
                  <a:pt x="96" y="104"/>
                </a:lnTo>
                <a:lnTo>
                  <a:pt x="112" y="112"/>
                </a:lnTo>
                <a:lnTo>
                  <a:pt x="120" y="120"/>
                </a:lnTo>
                <a:lnTo>
                  <a:pt x="144" y="144"/>
                </a:lnTo>
                <a:lnTo>
                  <a:pt x="144" y="168"/>
                </a:lnTo>
                <a:lnTo>
                  <a:pt x="144" y="184"/>
                </a:lnTo>
                <a:lnTo>
                  <a:pt x="200" y="216"/>
                </a:lnTo>
                <a:lnTo>
                  <a:pt x="224" y="224"/>
                </a:lnTo>
                <a:lnTo>
                  <a:pt x="264" y="240"/>
                </a:lnTo>
                <a:lnTo>
                  <a:pt x="280" y="232"/>
                </a:lnTo>
                <a:lnTo>
                  <a:pt x="288" y="232"/>
                </a:lnTo>
                <a:lnTo>
                  <a:pt x="312" y="248"/>
                </a:lnTo>
                <a:lnTo>
                  <a:pt x="312" y="240"/>
                </a:lnTo>
                <a:lnTo>
                  <a:pt x="320" y="232"/>
                </a:lnTo>
                <a:close/>
              </a:path>
            </a:pathLst>
          </a:custGeom>
          <a:solidFill>
            <a:srgbClr val="ABD3F1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9" name="Freeform 809"/>
          <p:cNvSpPr>
            <a:spLocks/>
          </p:cNvSpPr>
          <p:nvPr/>
        </p:nvSpPr>
        <p:spPr bwMode="auto">
          <a:xfrm>
            <a:off x="2568583" y="3862386"/>
            <a:ext cx="123825" cy="155575"/>
          </a:xfrm>
          <a:custGeom>
            <a:avLst/>
            <a:gdLst>
              <a:gd name="T0" fmla="*/ 2147483647 w 64"/>
              <a:gd name="T1" fmla="*/ 2147483647 h 80"/>
              <a:gd name="T2" fmla="*/ 2147483647 w 64"/>
              <a:gd name="T3" fmla="*/ 2147483647 h 80"/>
              <a:gd name="T4" fmla="*/ 2147483647 w 64"/>
              <a:gd name="T5" fmla="*/ 2147483647 h 80"/>
              <a:gd name="T6" fmla="*/ 2147483647 w 64"/>
              <a:gd name="T7" fmla="*/ 2147483647 h 80"/>
              <a:gd name="T8" fmla="*/ 2147483647 w 64"/>
              <a:gd name="T9" fmla="*/ 2147483647 h 80"/>
              <a:gd name="T10" fmla="*/ 2147483647 w 64"/>
              <a:gd name="T11" fmla="*/ 2147483647 h 80"/>
              <a:gd name="T12" fmla="*/ 2147483647 w 64"/>
              <a:gd name="T13" fmla="*/ 0 h 80"/>
              <a:gd name="T14" fmla="*/ 2147483647 w 64"/>
              <a:gd name="T15" fmla="*/ 2147483647 h 80"/>
              <a:gd name="T16" fmla="*/ 0 w 64"/>
              <a:gd name="T17" fmla="*/ 2147483647 h 80"/>
              <a:gd name="T18" fmla="*/ 2147483647 w 64"/>
              <a:gd name="T19" fmla="*/ 2147483647 h 80"/>
              <a:gd name="T20" fmla="*/ 0 w 64"/>
              <a:gd name="T21" fmla="*/ 2147483647 h 80"/>
              <a:gd name="T22" fmla="*/ 0 w 64"/>
              <a:gd name="T23" fmla="*/ 2147483647 h 80"/>
              <a:gd name="T24" fmla="*/ 2147483647 w 64"/>
              <a:gd name="T25" fmla="*/ 2147483647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80"/>
              <a:gd name="T41" fmla="*/ 64 w 64"/>
              <a:gd name="T42" fmla="*/ 80 h 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80">
                <a:moveTo>
                  <a:pt x="16" y="80"/>
                </a:moveTo>
                <a:lnTo>
                  <a:pt x="32" y="64"/>
                </a:lnTo>
                <a:lnTo>
                  <a:pt x="40" y="56"/>
                </a:lnTo>
                <a:lnTo>
                  <a:pt x="56" y="40"/>
                </a:lnTo>
                <a:lnTo>
                  <a:pt x="64" y="24"/>
                </a:lnTo>
                <a:lnTo>
                  <a:pt x="48" y="16"/>
                </a:lnTo>
                <a:lnTo>
                  <a:pt x="16" y="0"/>
                </a:lnTo>
                <a:lnTo>
                  <a:pt x="16" y="8"/>
                </a:lnTo>
                <a:lnTo>
                  <a:pt x="0" y="48"/>
                </a:lnTo>
                <a:lnTo>
                  <a:pt x="8" y="64"/>
                </a:lnTo>
                <a:lnTo>
                  <a:pt x="0" y="64"/>
                </a:lnTo>
                <a:lnTo>
                  <a:pt x="0" y="72"/>
                </a:lnTo>
                <a:lnTo>
                  <a:pt x="16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0" name="Freeform 810"/>
          <p:cNvSpPr>
            <a:spLocks/>
          </p:cNvSpPr>
          <p:nvPr/>
        </p:nvSpPr>
        <p:spPr bwMode="auto">
          <a:xfrm>
            <a:off x="1666882" y="3054348"/>
            <a:ext cx="746125" cy="481013"/>
          </a:xfrm>
          <a:custGeom>
            <a:avLst/>
            <a:gdLst>
              <a:gd name="T0" fmla="*/ 2147483647 w 384"/>
              <a:gd name="T1" fmla="*/ 2147483647 h 248"/>
              <a:gd name="T2" fmla="*/ 2147483647 w 384"/>
              <a:gd name="T3" fmla="*/ 2147483647 h 248"/>
              <a:gd name="T4" fmla="*/ 2147483647 w 384"/>
              <a:gd name="T5" fmla="*/ 2147483647 h 248"/>
              <a:gd name="T6" fmla="*/ 2147483647 w 384"/>
              <a:gd name="T7" fmla="*/ 2147483647 h 248"/>
              <a:gd name="T8" fmla="*/ 2147483647 w 384"/>
              <a:gd name="T9" fmla="*/ 2147483647 h 248"/>
              <a:gd name="T10" fmla="*/ 2147483647 w 384"/>
              <a:gd name="T11" fmla="*/ 2147483647 h 248"/>
              <a:gd name="T12" fmla="*/ 2147483647 w 384"/>
              <a:gd name="T13" fmla="*/ 2147483647 h 248"/>
              <a:gd name="T14" fmla="*/ 2147483647 w 384"/>
              <a:gd name="T15" fmla="*/ 2147483647 h 248"/>
              <a:gd name="T16" fmla="*/ 2147483647 w 384"/>
              <a:gd name="T17" fmla="*/ 2147483647 h 248"/>
              <a:gd name="T18" fmla="*/ 2147483647 w 384"/>
              <a:gd name="T19" fmla="*/ 2147483647 h 248"/>
              <a:gd name="T20" fmla="*/ 2147483647 w 384"/>
              <a:gd name="T21" fmla="*/ 2147483647 h 248"/>
              <a:gd name="T22" fmla="*/ 2147483647 w 384"/>
              <a:gd name="T23" fmla="*/ 2147483647 h 248"/>
              <a:gd name="T24" fmla="*/ 2147483647 w 384"/>
              <a:gd name="T25" fmla="*/ 2147483647 h 248"/>
              <a:gd name="T26" fmla="*/ 2147483647 w 384"/>
              <a:gd name="T27" fmla="*/ 2147483647 h 248"/>
              <a:gd name="T28" fmla="*/ 2147483647 w 384"/>
              <a:gd name="T29" fmla="*/ 2147483647 h 248"/>
              <a:gd name="T30" fmla="*/ 2147483647 w 384"/>
              <a:gd name="T31" fmla="*/ 2147483647 h 248"/>
              <a:gd name="T32" fmla="*/ 2147483647 w 384"/>
              <a:gd name="T33" fmla="*/ 2147483647 h 248"/>
              <a:gd name="T34" fmla="*/ 2147483647 w 384"/>
              <a:gd name="T35" fmla="*/ 2147483647 h 248"/>
              <a:gd name="T36" fmla="*/ 2147483647 w 384"/>
              <a:gd name="T37" fmla="*/ 2147483647 h 248"/>
              <a:gd name="T38" fmla="*/ 2147483647 w 384"/>
              <a:gd name="T39" fmla="*/ 2147483647 h 248"/>
              <a:gd name="T40" fmla="*/ 2147483647 w 384"/>
              <a:gd name="T41" fmla="*/ 2147483647 h 248"/>
              <a:gd name="T42" fmla="*/ 2147483647 w 384"/>
              <a:gd name="T43" fmla="*/ 2147483647 h 248"/>
              <a:gd name="T44" fmla="*/ 2147483647 w 384"/>
              <a:gd name="T45" fmla="*/ 2147483647 h 248"/>
              <a:gd name="T46" fmla="*/ 2147483647 w 384"/>
              <a:gd name="T47" fmla="*/ 2147483647 h 248"/>
              <a:gd name="T48" fmla="*/ 2147483647 w 384"/>
              <a:gd name="T49" fmla="*/ 0 h 248"/>
              <a:gd name="T50" fmla="*/ 0 w 384"/>
              <a:gd name="T51" fmla="*/ 0 h 248"/>
              <a:gd name="T52" fmla="*/ 2147483647 w 384"/>
              <a:gd name="T53" fmla="*/ 2147483647 h 248"/>
              <a:gd name="T54" fmla="*/ 2147483647 w 384"/>
              <a:gd name="T55" fmla="*/ 2147483647 h 248"/>
              <a:gd name="T56" fmla="*/ 2147483647 w 384"/>
              <a:gd name="T57" fmla="*/ 2147483647 h 248"/>
              <a:gd name="T58" fmla="*/ 2147483647 w 384"/>
              <a:gd name="T59" fmla="*/ 2147483647 h 248"/>
              <a:gd name="T60" fmla="*/ 2147483647 w 384"/>
              <a:gd name="T61" fmla="*/ 2147483647 h 248"/>
              <a:gd name="T62" fmla="*/ 2147483647 w 384"/>
              <a:gd name="T63" fmla="*/ 2147483647 h 248"/>
              <a:gd name="T64" fmla="*/ 2147483647 w 384"/>
              <a:gd name="T65" fmla="*/ 2147483647 h 248"/>
              <a:gd name="T66" fmla="*/ 2147483647 w 384"/>
              <a:gd name="T67" fmla="*/ 2147483647 h 248"/>
              <a:gd name="T68" fmla="*/ 2147483647 w 384"/>
              <a:gd name="T69" fmla="*/ 2147483647 h 248"/>
              <a:gd name="T70" fmla="*/ 2147483647 w 384"/>
              <a:gd name="T71" fmla="*/ 2147483647 h 248"/>
              <a:gd name="T72" fmla="*/ 2147483647 w 384"/>
              <a:gd name="T73" fmla="*/ 2147483647 h 248"/>
              <a:gd name="T74" fmla="*/ 2147483647 w 384"/>
              <a:gd name="T75" fmla="*/ 2147483647 h 248"/>
              <a:gd name="T76" fmla="*/ 2147483647 w 384"/>
              <a:gd name="T77" fmla="*/ 2147483647 h 248"/>
              <a:gd name="T78" fmla="*/ 2147483647 w 384"/>
              <a:gd name="T79" fmla="*/ 2147483647 h 248"/>
              <a:gd name="T80" fmla="*/ 2147483647 w 384"/>
              <a:gd name="T81" fmla="*/ 2147483647 h 248"/>
              <a:gd name="T82" fmla="*/ 2147483647 w 384"/>
              <a:gd name="T83" fmla="*/ 2147483647 h 248"/>
              <a:gd name="T84" fmla="*/ 2147483647 w 384"/>
              <a:gd name="T85" fmla="*/ 2147483647 h 248"/>
              <a:gd name="T86" fmla="*/ 2147483647 w 384"/>
              <a:gd name="T87" fmla="*/ 2147483647 h 248"/>
              <a:gd name="T88" fmla="*/ 2147483647 w 384"/>
              <a:gd name="T89" fmla="*/ 2147483647 h 248"/>
              <a:gd name="T90" fmla="*/ 2147483647 w 384"/>
              <a:gd name="T91" fmla="*/ 2147483647 h 248"/>
              <a:gd name="T92" fmla="*/ 2147483647 w 384"/>
              <a:gd name="T93" fmla="*/ 2147483647 h 248"/>
              <a:gd name="T94" fmla="*/ 2147483647 w 384"/>
              <a:gd name="T95" fmla="*/ 2147483647 h 248"/>
              <a:gd name="T96" fmla="*/ 2147483647 w 384"/>
              <a:gd name="T97" fmla="*/ 2147483647 h 248"/>
              <a:gd name="T98" fmla="*/ 2147483647 w 384"/>
              <a:gd name="T99" fmla="*/ 2147483647 h 248"/>
              <a:gd name="T100" fmla="*/ 2147483647 w 384"/>
              <a:gd name="T101" fmla="*/ 2147483647 h 248"/>
              <a:gd name="T102" fmla="*/ 2147483647 w 384"/>
              <a:gd name="T103" fmla="*/ 2147483647 h 248"/>
              <a:gd name="T104" fmla="*/ 2147483647 w 384"/>
              <a:gd name="T105" fmla="*/ 2147483647 h 248"/>
              <a:gd name="T106" fmla="*/ 2147483647 w 384"/>
              <a:gd name="T107" fmla="*/ 2147483647 h 248"/>
              <a:gd name="T108" fmla="*/ 2147483647 w 384"/>
              <a:gd name="T109" fmla="*/ 2147483647 h 248"/>
              <a:gd name="T110" fmla="*/ 2147483647 w 384"/>
              <a:gd name="T111" fmla="*/ 2147483647 h 24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84"/>
              <a:gd name="T169" fmla="*/ 0 h 248"/>
              <a:gd name="T170" fmla="*/ 384 w 384"/>
              <a:gd name="T171" fmla="*/ 248 h 24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84" h="248">
                <a:moveTo>
                  <a:pt x="320" y="232"/>
                </a:moveTo>
                <a:lnTo>
                  <a:pt x="336" y="232"/>
                </a:lnTo>
                <a:lnTo>
                  <a:pt x="328" y="216"/>
                </a:lnTo>
                <a:lnTo>
                  <a:pt x="336" y="208"/>
                </a:lnTo>
                <a:lnTo>
                  <a:pt x="352" y="208"/>
                </a:lnTo>
                <a:lnTo>
                  <a:pt x="360" y="200"/>
                </a:lnTo>
                <a:lnTo>
                  <a:pt x="376" y="192"/>
                </a:lnTo>
                <a:lnTo>
                  <a:pt x="384" y="160"/>
                </a:lnTo>
                <a:lnTo>
                  <a:pt x="336" y="168"/>
                </a:lnTo>
                <a:lnTo>
                  <a:pt x="312" y="192"/>
                </a:lnTo>
                <a:lnTo>
                  <a:pt x="280" y="200"/>
                </a:lnTo>
                <a:lnTo>
                  <a:pt x="248" y="160"/>
                </a:lnTo>
                <a:lnTo>
                  <a:pt x="248" y="104"/>
                </a:lnTo>
                <a:lnTo>
                  <a:pt x="256" y="96"/>
                </a:lnTo>
                <a:lnTo>
                  <a:pt x="232" y="88"/>
                </a:lnTo>
                <a:lnTo>
                  <a:pt x="216" y="72"/>
                </a:lnTo>
                <a:lnTo>
                  <a:pt x="208" y="56"/>
                </a:lnTo>
                <a:lnTo>
                  <a:pt x="192" y="40"/>
                </a:lnTo>
                <a:lnTo>
                  <a:pt x="168" y="48"/>
                </a:lnTo>
                <a:lnTo>
                  <a:pt x="136" y="16"/>
                </a:lnTo>
                <a:lnTo>
                  <a:pt x="112" y="8"/>
                </a:lnTo>
                <a:lnTo>
                  <a:pt x="104" y="16"/>
                </a:lnTo>
                <a:lnTo>
                  <a:pt x="72" y="16"/>
                </a:lnTo>
                <a:lnTo>
                  <a:pt x="32" y="0"/>
                </a:lnTo>
                <a:lnTo>
                  <a:pt x="0" y="0"/>
                </a:lnTo>
                <a:lnTo>
                  <a:pt x="24" y="48"/>
                </a:lnTo>
                <a:lnTo>
                  <a:pt x="40" y="72"/>
                </a:lnTo>
                <a:lnTo>
                  <a:pt x="32" y="80"/>
                </a:lnTo>
                <a:lnTo>
                  <a:pt x="64" y="96"/>
                </a:lnTo>
                <a:lnTo>
                  <a:pt x="64" y="120"/>
                </a:lnTo>
                <a:lnTo>
                  <a:pt x="80" y="128"/>
                </a:lnTo>
                <a:lnTo>
                  <a:pt x="96" y="144"/>
                </a:lnTo>
                <a:lnTo>
                  <a:pt x="96" y="128"/>
                </a:lnTo>
                <a:lnTo>
                  <a:pt x="80" y="120"/>
                </a:lnTo>
                <a:lnTo>
                  <a:pt x="64" y="80"/>
                </a:lnTo>
                <a:lnTo>
                  <a:pt x="40" y="40"/>
                </a:lnTo>
                <a:lnTo>
                  <a:pt x="32" y="16"/>
                </a:lnTo>
                <a:lnTo>
                  <a:pt x="48" y="24"/>
                </a:lnTo>
                <a:lnTo>
                  <a:pt x="72" y="64"/>
                </a:lnTo>
                <a:lnTo>
                  <a:pt x="80" y="80"/>
                </a:lnTo>
                <a:lnTo>
                  <a:pt x="96" y="88"/>
                </a:lnTo>
                <a:lnTo>
                  <a:pt x="96" y="104"/>
                </a:lnTo>
                <a:lnTo>
                  <a:pt x="112" y="112"/>
                </a:lnTo>
                <a:lnTo>
                  <a:pt x="120" y="120"/>
                </a:lnTo>
                <a:lnTo>
                  <a:pt x="144" y="144"/>
                </a:lnTo>
                <a:lnTo>
                  <a:pt x="144" y="168"/>
                </a:lnTo>
                <a:lnTo>
                  <a:pt x="144" y="184"/>
                </a:lnTo>
                <a:lnTo>
                  <a:pt x="200" y="216"/>
                </a:lnTo>
                <a:lnTo>
                  <a:pt x="224" y="224"/>
                </a:lnTo>
                <a:lnTo>
                  <a:pt x="264" y="240"/>
                </a:lnTo>
                <a:lnTo>
                  <a:pt x="280" y="232"/>
                </a:lnTo>
                <a:lnTo>
                  <a:pt x="288" y="232"/>
                </a:lnTo>
                <a:lnTo>
                  <a:pt x="312" y="248"/>
                </a:lnTo>
                <a:lnTo>
                  <a:pt x="312" y="240"/>
                </a:lnTo>
                <a:lnTo>
                  <a:pt x="320" y="232"/>
                </a:lnTo>
                <a:close/>
              </a:path>
            </a:pathLst>
          </a:custGeom>
          <a:gradFill>
            <a:gsLst>
              <a:gs pos="67000">
                <a:srgbClr val="00B050"/>
              </a:gs>
              <a:gs pos="39000">
                <a:srgbClr val="FFC000"/>
              </a:gs>
              <a:gs pos="10000">
                <a:schemeClr val="bg1">
                  <a:lumMod val="65000"/>
                </a:schemeClr>
              </a:gs>
            </a:gsLst>
            <a:lin ang="162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1" name="Freeform 778"/>
          <p:cNvSpPr>
            <a:spLocks/>
          </p:cNvSpPr>
          <p:nvPr/>
        </p:nvSpPr>
        <p:spPr bwMode="auto">
          <a:xfrm>
            <a:off x="1082683" y="1312859"/>
            <a:ext cx="2098675" cy="1446212"/>
          </a:xfrm>
          <a:custGeom>
            <a:avLst/>
            <a:gdLst>
              <a:gd name="T0" fmla="*/ 2147483647 w 1080"/>
              <a:gd name="T1" fmla="*/ 2147483647 h 744"/>
              <a:gd name="T2" fmla="*/ 2147483647 w 1080"/>
              <a:gd name="T3" fmla="*/ 2147483647 h 744"/>
              <a:gd name="T4" fmla="*/ 2147483647 w 1080"/>
              <a:gd name="T5" fmla="*/ 2147483647 h 744"/>
              <a:gd name="T6" fmla="*/ 2147483647 w 1080"/>
              <a:gd name="T7" fmla="*/ 2147483647 h 744"/>
              <a:gd name="T8" fmla="*/ 2147483647 w 1080"/>
              <a:gd name="T9" fmla="*/ 2147483647 h 744"/>
              <a:gd name="T10" fmla="*/ 2147483647 w 1080"/>
              <a:gd name="T11" fmla="*/ 2147483647 h 744"/>
              <a:gd name="T12" fmla="*/ 2147483647 w 1080"/>
              <a:gd name="T13" fmla="*/ 2147483647 h 744"/>
              <a:gd name="T14" fmla="*/ 2147483647 w 1080"/>
              <a:gd name="T15" fmla="*/ 2147483647 h 744"/>
              <a:gd name="T16" fmla="*/ 2147483647 w 1080"/>
              <a:gd name="T17" fmla="*/ 2147483647 h 744"/>
              <a:gd name="T18" fmla="*/ 2147483647 w 1080"/>
              <a:gd name="T19" fmla="*/ 2147483647 h 744"/>
              <a:gd name="T20" fmla="*/ 2147483647 w 1080"/>
              <a:gd name="T21" fmla="*/ 2147483647 h 744"/>
              <a:gd name="T22" fmla="*/ 2147483647 w 1080"/>
              <a:gd name="T23" fmla="*/ 2147483647 h 744"/>
              <a:gd name="T24" fmla="*/ 2147483647 w 1080"/>
              <a:gd name="T25" fmla="*/ 2147483647 h 744"/>
              <a:gd name="T26" fmla="*/ 2147483647 w 1080"/>
              <a:gd name="T27" fmla="*/ 2147483647 h 744"/>
              <a:gd name="T28" fmla="*/ 2147483647 w 1080"/>
              <a:gd name="T29" fmla="*/ 2147483647 h 744"/>
              <a:gd name="T30" fmla="*/ 2147483647 w 1080"/>
              <a:gd name="T31" fmla="*/ 2147483647 h 744"/>
              <a:gd name="T32" fmla="*/ 2147483647 w 1080"/>
              <a:gd name="T33" fmla="*/ 2147483647 h 744"/>
              <a:gd name="T34" fmla="*/ 2147483647 w 1080"/>
              <a:gd name="T35" fmla="*/ 2147483647 h 744"/>
              <a:gd name="T36" fmla="*/ 2147483647 w 1080"/>
              <a:gd name="T37" fmla="*/ 2147483647 h 744"/>
              <a:gd name="T38" fmla="*/ 2147483647 w 1080"/>
              <a:gd name="T39" fmla="*/ 2147483647 h 744"/>
              <a:gd name="T40" fmla="*/ 2147483647 w 1080"/>
              <a:gd name="T41" fmla="*/ 2147483647 h 744"/>
              <a:gd name="T42" fmla="*/ 2147483647 w 1080"/>
              <a:gd name="T43" fmla="*/ 2147483647 h 744"/>
              <a:gd name="T44" fmla="*/ 2147483647 w 1080"/>
              <a:gd name="T45" fmla="*/ 2147483647 h 744"/>
              <a:gd name="T46" fmla="*/ 2147483647 w 1080"/>
              <a:gd name="T47" fmla="*/ 2147483647 h 744"/>
              <a:gd name="T48" fmla="*/ 2147483647 w 1080"/>
              <a:gd name="T49" fmla="*/ 2147483647 h 744"/>
              <a:gd name="T50" fmla="*/ 2147483647 w 1080"/>
              <a:gd name="T51" fmla="*/ 2147483647 h 744"/>
              <a:gd name="T52" fmla="*/ 2147483647 w 1080"/>
              <a:gd name="T53" fmla="*/ 2147483647 h 744"/>
              <a:gd name="T54" fmla="*/ 2147483647 w 1080"/>
              <a:gd name="T55" fmla="*/ 2147483647 h 744"/>
              <a:gd name="T56" fmla="*/ 2147483647 w 1080"/>
              <a:gd name="T57" fmla="*/ 2147483647 h 744"/>
              <a:gd name="T58" fmla="*/ 2147483647 w 1080"/>
              <a:gd name="T59" fmla="*/ 2147483647 h 744"/>
              <a:gd name="T60" fmla="*/ 2147483647 w 1080"/>
              <a:gd name="T61" fmla="*/ 2147483647 h 744"/>
              <a:gd name="T62" fmla="*/ 2147483647 w 1080"/>
              <a:gd name="T63" fmla="*/ 2147483647 h 744"/>
              <a:gd name="T64" fmla="*/ 2147483647 w 1080"/>
              <a:gd name="T65" fmla="*/ 2147483647 h 744"/>
              <a:gd name="T66" fmla="*/ 2147483647 w 1080"/>
              <a:gd name="T67" fmla="*/ 2147483647 h 744"/>
              <a:gd name="T68" fmla="*/ 2147483647 w 1080"/>
              <a:gd name="T69" fmla="*/ 2147483647 h 744"/>
              <a:gd name="T70" fmla="*/ 2147483647 w 1080"/>
              <a:gd name="T71" fmla="*/ 2147483647 h 744"/>
              <a:gd name="T72" fmla="*/ 2147483647 w 1080"/>
              <a:gd name="T73" fmla="*/ 2147483647 h 744"/>
              <a:gd name="T74" fmla="*/ 2147483647 w 1080"/>
              <a:gd name="T75" fmla="*/ 2147483647 h 744"/>
              <a:gd name="T76" fmla="*/ 2147483647 w 1080"/>
              <a:gd name="T77" fmla="*/ 2147483647 h 744"/>
              <a:gd name="T78" fmla="*/ 2147483647 w 1080"/>
              <a:gd name="T79" fmla="*/ 2147483647 h 744"/>
              <a:gd name="T80" fmla="*/ 2147483647 w 1080"/>
              <a:gd name="T81" fmla="*/ 0 h 744"/>
              <a:gd name="T82" fmla="*/ 2147483647 w 1080"/>
              <a:gd name="T83" fmla="*/ 2147483647 h 744"/>
              <a:gd name="T84" fmla="*/ 2147483647 w 1080"/>
              <a:gd name="T85" fmla="*/ 2147483647 h 744"/>
              <a:gd name="T86" fmla="*/ 2147483647 w 1080"/>
              <a:gd name="T87" fmla="*/ 2147483647 h 744"/>
              <a:gd name="T88" fmla="*/ 2147483647 w 1080"/>
              <a:gd name="T89" fmla="*/ 2147483647 h 744"/>
              <a:gd name="T90" fmla="*/ 2147483647 w 1080"/>
              <a:gd name="T91" fmla="*/ 2147483647 h 744"/>
              <a:gd name="T92" fmla="*/ 2147483647 w 1080"/>
              <a:gd name="T93" fmla="*/ 2147483647 h 744"/>
              <a:gd name="T94" fmla="*/ 2147483647 w 1080"/>
              <a:gd name="T95" fmla="*/ 2147483647 h 744"/>
              <a:gd name="T96" fmla="*/ 2147483647 w 1080"/>
              <a:gd name="T97" fmla="*/ 2147483647 h 744"/>
              <a:gd name="T98" fmla="*/ 2147483647 w 1080"/>
              <a:gd name="T99" fmla="*/ 2147483647 h 744"/>
              <a:gd name="T100" fmla="*/ 2147483647 w 1080"/>
              <a:gd name="T101" fmla="*/ 2147483647 h 744"/>
              <a:gd name="T102" fmla="*/ 2147483647 w 1080"/>
              <a:gd name="T103" fmla="*/ 2147483647 h 744"/>
              <a:gd name="T104" fmla="*/ 2147483647 w 1080"/>
              <a:gd name="T105" fmla="*/ 2147483647 h 744"/>
              <a:gd name="T106" fmla="*/ 2147483647 w 1080"/>
              <a:gd name="T107" fmla="*/ 2147483647 h 744"/>
              <a:gd name="T108" fmla="*/ 2147483647 w 1080"/>
              <a:gd name="T109" fmla="*/ 2147483647 h 744"/>
              <a:gd name="T110" fmla="*/ 0 w 1080"/>
              <a:gd name="T111" fmla="*/ 2147483647 h 744"/>
              <a:gd name="T112" fmla="*/ 2147483647 w 1080"/>
              <a:gd name="T113" fmla="*/ 2147483647 h 744"/>
              <a:gd name="T114" fmla="*/ 2147483647 w 1080"/>
              <a:gd name="T115" fmla="*/ 2147483647 h 744"/>
              <a:gd name="T116" fmla="*/ 2147483647 w 1080"/>
              <a:gd name="T117" fmla="*/ 2147483647 h 744"/>
              <a:gd name="T118" fmla="*/ 2147483647 w 1080"/>
              <a:gd name="T119" fmla="*/ 2147483647 h 744"/>
              <a:gd name="T120" fmla="*/ 2147483647 w 1080"/>
              <a:gd name="T121" fmla="*/ 2147483647 h 744"/>
              <a:gd name="T122" fmla="*/ 2147483647 w 1080"/>
              <a:gd name="T123" fmla="*/ 2147483647 h 74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80"/>
              <a:gd name="T187" fmla="*/ 0 h 744"/>
              <a:gd name="T188" fmla="*/ 1080 w 1080"/>
              <a:gd name="T189" fmla="*/ 744 h 74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80" h="744">
                <a:moveTo>
                  <a:pt x="624" y="632"/>
                </a:moveTo>
                <a:lnTo>
                  <a:pt x="648" y="640"/>
                </a:lnTo>
                <a:lnTo>
                  <a:pt x="720" y="672"/>
                </a:lnTo>
                <a:lnTo>
                  <a:pt x="744" y="720"/>
                </a:lnTo>
                <a:lnTo>
                  <a:pt x="744" y="744"/>
                </a:lnTo>
                <a:lnTo>
                  <a:pt x="792" y="728"/>
                </a:lnTo>
                <a:lnTo>
                  <a:pt x="824" y="704"/>
                </a:lnTo>
                <a:lnTo>
                  <a:pt x="840" y="704"/>
                </a:lnTo>
                <a:lnTo>
                  <a:pt x="880" y="696"/>
                </a:lnTo>
                <a:lnTo>
                  <a:pt x="912" y="656"/>
                </a:lnTo>
                <a:lnTo>
                  <a:pt x="928" y="656"/>
                </a:lnTo>
                <a:lnTo>
                  <a:pt x="936" y="696"/>
                </a:lnTo>
                <a:lnTo>
                  <a:pt x="952" y="688"/>
                </a:lnTo>
                <a:lnTo>
                  <a:pt x="968" y="688"/>
                </a:lnTo>
                <a:lnTo>
                  <a:pt x="960" y="704"/>
                </a:lnTo>
                <a:lnTo>
                  <a:pt x="968" y="720"/>
                </a:lnTo>
                <a:lnTo>
                  <a:pt x="1000" y="688"/>
                </a:lnTo>
                <a:lnTo>
                  <a:pt x="1016" y="672"/>
                </a:lnTo>
                <a:lnTo>
                  <a:pt x="976" y="672"/>
                </a:lnTo>
                <a:lnTo>
                  <a:pt x="960" y="648"/>
                </a:lnTo>
                <a:lnTo>
                  <a:pt x="976" y="632"/>
                </a:lnTo>
                <a:lnTo>
                  <a:pt x="976" y="616"/>
                </a:lnTo>
                <a:lnTo>
                  <a:pt x="920" y="632"/>
                </a:lnTo>
                <a:lnTo>
                  <a:pt x="896" y="656"/>
                </a:lnTo>
                <a:lnTo>
                  <a:pt x="904" y="624"/>
                </a:lnTo>
                <a:lnTo>
                  <a:pt x="936" y="608"/>
                </a:lnTo>
                <a:lnTo>
                  <a:pt x="952" y="592"/>
                </a:lnTo>
                <a:lnTo>
                  <a:pt x="1000" y="600"/>
                </a:lnTo>
                <a:lnTo>
                  <a:pt x="1032" y="592"/>
                </a:lnTo>
                <a:lnTo>
                  <a:pt x="1064" y="576"/>
                </a:lnTo>
                <a:lnTo>
                  <a:pt x="1080" y="560"/>
                </a:lnTo>
                <a:lnTo>
                  <a:pt x="1064" y="520"/>
                </a:lnTo>
                <a:lnTo>
                  <a:pt x="1064" y="496"/>
                </a:lnTo>
                <a:lnTo>
                  <a:pt x="1008" y="472"/>
                </a:lnTo>
                <a:lnTo>
                  <a:pt x="1008" y="456"/>
                </a:lnTo>
                <a:lnTo>
                  <a:pt x="968" y="368"/>
                </a:lnTo>
                <a:lnTo>
                  <a:pt x="952" y="408"/>
                </a:lnTo>
                <a:lnTo>
                  <a:pt x="928" y="416"/>
                </a:lnTo>
                <a:lnTo>
                  <a:pt x="920" y="408"/>
                </a:lnTo>
                <a:lnTo>
                  <a:pt x="904" y="408"/>
                </a:lnTo>
                <a:lnTo>
                  <a:pt x="904" y="352"/>
                </a:lnTo>
                <a:lnTo>
                  <a:pt x="880" y="344"/>
                </a:lnTo>
                <a:lnTo>
                  <a:pt x="864" y="320"/>
                </a:lnTo>
                <a:lnTo>
                  <a:pt x="840" y="320"/>
                </a:lnTo>
                <a:lnTo>
                  <a:pt x="816" y="312"/>
                </a:lnTo>
                <a:lnTo>
                  <a:pt x="800" y="320"/>
                </a:lnTo>
                <a:lnTo>
                  <a:pt x="800" y="336"/>
                </a:lnTo>
                <a:lnTo>
                  <a:pt x="800" y="360"/>
                </a:lnTo>
                <a:lnTo>
                  <a:pt x="800" y="400"/>
                </a:lnTo>
                <a:lnTo>
                  <a:pt x="792" y="416"/>
                </a:lnTo>
                <a:lnTo>
                  <a:pt x="816" y="464"/>
                </a:lnTo>
                <a:lnTo>
                  <a:pt x="776" y="504"/>
                </a:lnTo>
                <a:lnTo>
                  <a:pt x="784" y="560"/>
                </a:lnTo>
                <a:lnTo>
                  <a:pt x="768" y="576"/>
                </a:lnTo>
                <a:lnTo>
                  <a:pt x="752" y="568"/>
                </a:lnTo>
                <a:lnTo>
                  <a:pt x="744" y="496"/>
                </a:lnTo>
                <a:lnTo>
                  <a:pt x="704" y="488"/>
                </a:lnTo>
                <a:lnTo>
                  <a:pt x="632" y="448"/>
                </a:lnTo>
                <a:lnTo>
                  <a:pt x="616" y="448"/>
                </a:lnTo>
                <a:lnTo>
                  <a:pt x="600" y="408"/>
                </a:lnTo>
                <a:lnTo>
                  <a:pt x="592" y="400"/>
                </a:lnTo>
                <a:lnTo>
                  <a:pt x="624" y="304"/>
                </a:lnTo>
                <a:lnTo>
                  <a:pt x="640" y="280"/>
                </a:lnTo>
                <a:lnTo>
                  <a:pt x="664" y="272"/>
                </a:lnTo>
                <a:lnTo>
                  <a:pt x="672" y="272"/>
                </a:lnTo>
                <a:lnTo>
                  <a:pt x="688" y="232"/>
                </a:lnTo>
                <a:lnTo>
                  <a:pt x="696" y="200"/>
                </a:lnTo>
                <a:lnTo>
                  <a:pt x="736" y="192"/>
                </a:lnTo>
                <a:lnTo>
                  <a:pt x="752" y="176"/>
                </a:lnTo>
                <a:lnTo>
                  <a:pt x="744" y="136"/>
                </a:lnTo>
                <a:lnTo>
                  <a:pt x="752" y="112"/>
                </a:lnTo>
                <a:lnTo>
                  <a:pt x="736" y="96"/>
                </a:lnTo>
                <a:lnTo>
                  <a:pt x="712" y="88"/>
                </a:lnTo>
                <a:lnTo>
                  <a:pt x="704" y="128"/>
                </a:lnTo>
                <a:lnTo>
                  <a:pt x="680" y="168"/>
                </a:lnTo>
                <a:lnTo>
                  <a:pt x="672" y="120"/>
                </a:lnTo>
                <a:lnTo>
                  <a:pt x="656" y="104"/>
                </a:lnTo>
                <a:lnTo>
                  <a:pt x="640" y="128"/>
                </a:lnTo>
                <a:lnTo>
                  <a:pt x="632" y="104"/>
                </a:lnTo>
                <a:lnTo>
                  <a:pt x="616" y="80"/>
                </a:lnTo>
                <a:lnTo>
                  <a:pt x="608" y="40"/>
                </a:lnTo>
                <a:lnTo>
                  <a:pt x="584" y="0"/>
                </a:lnTo>
                <a:lnTo>
                  <a:pt x="568" y="56"/>
                </a:lnTo>
                <a:lnTo>
                  <a:pt x="568" y="80"/>
                </a:lnTo>
                <a:lnTo>
                  <a:pt x="592" y="104"/>
                </a:lnTo>
                <a:lnTo>
                  <a:pt x="600" y="128"/>
                </a:lnTo>
                <a:lnTo>
                  <a:pt x="576" y="144"/>
                </a:lnTo>
                <a:lnTo>
                  <a:pt x="568" y="136"/>
                </a:lnTo>
                <a:lnTo>
                  <a:pt x="552" y="136"/>
                </a:lnTo>
                <a:lnTo>
                  <a:pt x="544" y="160"/>
                </a:lnTo>
                <a:lnTo>
                  <a:pt x="512" y="152"/>
                </a:lnTo>
                <a:lnTo>
                  <a:pt x="472" y="152"/>
                </a:lnTo>
                <a:lnTo>
                  <a:pt x="448" y="136"/>
                </a:lnTo>
                <a:lnTo>
                  <a:pt x="416" y="144"/>
                </a:lnTo>
                <a:lnTo>
                  <a:pt x="416" y="152"/>
                </a:lnTo>
                <a:lnTo>
                  <a:pt x="424" y="176"/>
                </a:lnTo>
                <a:lnTo>
                  <a:pt x="408" y="176"/>
                </a:lnTo>
                <a:lnTo>
                  <a:pt x="392" y="152"/>
                </a:lnTo>
                <a:lnTo>
                  <a:pt x="344" y="160"/>
                </a:lnTo>
                <a:lnTo>
                  <a:pt x="328" y="144"/>
                </a:lnTo>
                <a:lnTo>
                  <a:pt x="336" y="128"/>
                </a:lnTo>
                <a:lnTo>
                  <a:pt x="304" y="120"/>
                </a:lnTo>
                <a:lnTo>
                  <a:pt x="272" y="104"/>
                </a:lnTo>
                <a:lnTo>
                  <a:pt x="232" y="88"/>
                </a:lnTo>
                <a:lnTo>
                  <a:pt x="200" y="96"/>
                </a:lnTo>
                <a:lnTo>
                  <a:pt x="176" y="64"/>
                </a:lnTo>
                <a:lnTo>
                  <a:pt x="96" y="104"/>
                </a:lnTo>
                <a:lnTo>
                  <a:pt x="80" y="120"/>
                </a:lnTo>
                <a:lnTo>
                  <a:pt x="48" y="112"/>
                </a:lnTo>
                <a:lnTo>
                  <a:pt x="24" y="96"/>
                </a:lnTo>
                <a:lnTo>
                  <a:pt x="0" y="88"/>
                </a:lnTo>
                <a:lnTo>
                  <a:pt x="0" y="368"/>
                </a:lnTo>
                <a:lnTo>
                  <a:pt x="40" y="392"/>
                </a:lnTo>
                <a:lnTo>
                  <a:pt x="72" y="376"/>
                </a:lnTo>
                <a:lnTo>
                  <a:pt x="120" y="456"/>
                </a:lnTo>
                <a:lnTo>
                  <a:pt x="144" y="472"/>
                </a:lnTo>
                <a:lnTo>
                  <a:pt x="144" y="504"/>
                </a:lnTo>
                <a:lnTo>
                  <a:pt x="152" y="528"/>
                </a:lnTo>
                <a:lnTo>
                  <a:pt x="184" y="576"/>
                </a:lnTo>
                <a:lnTo>
                  <a:pt x="232" y="600"/>
                </a:lnTo>
                <a:lnTo>
                  <a:pt x="232" y="624"/>
                </a:lnTo>
                <a:lnTo>
                  <a:pt x="584" y="624"/>
                </a:lnTo>
                <a:lnTo>
                  <a:pt x="624" y="632"/>
                </a:lnTo>
                <a:close/>
              </a:path>
            </a:pathLst>
          </a:custGeom>
          <a:gradFill>
            <a:gsLst>
              <a:gs pos="66000">
                <a:schemeClr val="bg1">
                  <a:lumMod val="65000"/>
                </a:schemeClr>
              </a:gs>
              <a:gs pos="72000">
                <a:srgbClr val="FFC000"/>
              </a:gs>
              <a:gs pos="86000">
                <a:srgbClr val="00B050"/>
              </a:gs>
            </a:gsLst>
            <a:lin ang="54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2" name="Freeform 567"/>
          <p:cNvSpPr>
            <a:spLocks/>
          </p:cNvSpPr>
          <p:nvPr/>
        </p:nvSpPr>
        <p:spPr bwMode="auto">
          <a:xfrm>
            <a:off x="719918" y="3215501"/>
            <a:ext cx="46038" cy="63500"/>
          </a:xfrm>
          <a:custGeom>
            <a:avLst/>
            <a:gdLst>
              <a:gd name="T0" fmla="*/ 0 w 24"/>
              <a:gd name="T1" fmla="*/ 0 h 32"/>
              <a:gd name="T2" fmla="*/ 0 w 24"/>
              <a:gd name="T3" fmla="*/ 2147483647 h 32"/>
              <a:gd name="T4" fmla="*/ 0 w 24"/>
              <a:gd name="T5" fmla="*/ 2147483647 h 32"/>
              <a:gd name="T6" fmla="*/ 2147483647 w 24"/>
              <a:gd name="T7" fmla="*/ 2147483647 h 32"/>
              <a:gd name="T8" fmla="*/ 2147483647 w 24"/>
              <a:gd name="T9" fmla="*/ 2147483647 h 32"/>
              <a:gd name="T10" fmla="*/ 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0"/>
                </a:moveTo>
                <a:lnTo>
                  <a:pt x="0" y="16"/>
                </a:lnTo>
                <a:lnTo>
                  <a:pt x="0" y="32"/>
                </a:lnTo>
                <a:lnTo>
                  <a:pt x="16" y="32"/>
                </a:lnTo>
                <a:lnTo>
                  <a:pt x="24" y="16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3" name="Freeform 582"/>
          <p:cNvSpPr>
            <a:spLocks/>
          </p:cNvSpPr>
          <p:nvPr/>
        </p:nvSpPr>
        <p:spPr bwMode="auto">
          <a:xfrm>
            <a:off x="8118482" y="4981571"/>
            <a:ext cx="77788" cy="107950"/>
          </a:xfrm>
          <a:custGeom>
            <a:avLst/>
            <a:gdLst>
              <a:gd name="T0" fmla="*/ 0 w 40"/>
              <a:gd name="T1" fmla="*/ 2147483647 h 56"/>
              <a:gd name="T2" fmla="*/ 2147483647 w 40"/>
              <a:gd name="T3" fmla="*/ 2147483647 h 56"/>
              <a:gd name="T4" fmla="*/ 2147483647 w 40"/>
              <a:gd name="T5" fmla="*/ 2147483647 h 56"/>
              <a:gd name="T6" fmla="*/ 2147483647 w 40"/>
              <a:gd name="T7" fmla="*/ 2147483647 h 56"/>
              <a:gd name="T8" fmla="*/ 2147483647 w 40"/>
              <a:gd name="T9" fmla="*/ 2147483647 h 56"/>
              <a:gd name="T10" fmla="*/ 2147483647 w 40"/>
              <a:gd name="T11" fmla="*/ 2147483647 h 56"/>
              <a:gd name="T12" fmla="*/ 2147483647 w 40"/>
              <a:gd name="T13" fmla="*/ 0 h 56"/>
              <a:gd name="T14" fmla="*/ 2147483647 w 40"/>
              <a:gd name="T15" fmla="*/ 2147483647 h 56"/>
              <a:gd name="T16" fmla="*/ 0 w 40"/>
              <a:gd name="T17" fmla="*/ 2147483647 h 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56"/>
              <a:gd name="T29" fmla="*/ 40 w 40"/>
              <a:gd name="T30" fmla="*/ 56 h 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56">
                <a:moveTo>
                  <a:pt x="0" y="8"/>
                </a:moveTo>
                <a:lnTo>
                  <a:pt x="8" y="32"/>
                </a:lnTo>
                <a:lnTo>
                  <a:pt x="8" y="48"/>
                </a:lnTo>
                <a:lnTo>
                  <a:pt x="24" y="56"/>
                </a:lnTo>
                <a:lnTo>
                  <a:pt x="32" y="40"/>
                </a:lnTo>
                <a:lnTo>
                  <a:pt x="40" y="16"/>
                </a:lnTo>
                <a:lnTo>
                  <a:pt x="40" y="0"/>
                </a:lnTo>
                <a:lnTo>
                  <a:pt x="24" y="8"/>
                </a:lnTo>
                <a:lnTo>
                  <a:pt x="0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4" name="Freeform 577"/>
          <p:cNvSpPr>
            <a:spLocks/>
          </p:cNvSpPr>
          <p:nvPr/>
        </p:nvSpPr>
        <p:spPr bwMode="auto">
          <a:xfrm>
            <a:off x="8661407" y="4995859"/>
            <a:ext cx="171450" cy="203200"/>
          </a:xfrm>
          <a:custGeom>
            <a:avLst/>
            <a:gdLst>
              <a:gd name="T0" fmla="*/ 0 w 88"/>
              <a:gd name="T1" fmla="*/ 2147483647 h 104"/>
              <a:gd name="T2" fmla="*/ 2147483647 w 88"/>
              <a:gd name="T3" fmla="*/ 2147483647 h 104"/>
              <a:gd name="T4" fmla="*/ 2147483647 w 88"/>
              <a:gd name="T5" fmla="*/ 2147483647 h 104"/>
              <a:gd name="T6" fmla="*/ 2147483647 w 88"/>
              <a:gd name="T7" fmla="*/ 2147483647 h 104"/>
              <a:gd name="T8" fmla="*/ 2147483647 w 88"/>
              <a:gd name="T9" fmla="*/ 2147483647 h 104"/>
              <a:gd name="T10" fmla="*/ 2147483647 w 88"/>
              <a:gd name="T11" fmla="*/ 2147483647 h 104"/>
              <a:gd name="T12" fmla="*/ 2147483647 w 88"/>
              <a:gd name="T13" fmla="*/ 0 h 104"/>
              <a:gd name="T14" fmla="*/ 2147483647 w 88"/>
              <a:gd name="T15" fmla="*/ 2147483647 h 104"/>
              <a:gd name="T16" fmla="*/ 2147483647 w 88"/>
              <a:gd name="T17" fmla="*/ 2147483647 h 104"/>
              <a:gd name="T18" fmla="*/ 2147483647 w 88"/>
              <a:gd name="T19" fmla="*/ 2147483647 h 104"/>
              <a:gd name="T20" fmla="*/ 2147483647 w 88"/>
              <a:gd name="T21" fmla="*/ 2147483647 h 104"/>
              <a:gd name="T22" fmla="*/ 2147483647 w 88"/>
              <a:gd name="T23" fmla="*/ 2147483647 h 104"/>
              <a:gd name="T24" fmla="*/ 2147483647 w 88"/>
              <a:gd name="T25" fmla="*/ 2147483647 h 104"/>
              <a:gd name="T26" fmla="*/ 2147483647 w 88"/>
              <a:gd name="T27" fmla="*/ 2147483647 h 104"/>
              <a:gd name="T28" fmla="*/ 2147483647 w 88"/>
              <a:gd name="T29" fmla="*/ 2147483647 h 104"/>
              <a:gd name="T30" fmla="*/ 2147483647 w 88"/>
              <a:gd name="T31" fmla="*/ 2147483647 h 104"/>
              <a:gd name="T32" fmla="*/ 2147483647 w 88"/>
              <a:gd name="T33" fmla="*/ 2147483647 h 104"/>
              <a:gd name="T34" fmla="*/ 0 w 88"/>
              <a:gd name="T35" fmla="*/ 2147483647 h 1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8"/>
              <a:gd name="T55" fmla="*/ 0 h 104"/>
              <a:gd name="T56" fmla="*/ 88 w 88"/>
              <a:gd name="T57" fmla="*/ 104 h 1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8" h="104">
                <a:moveTo>
                  <a:pt x="0" y="88"/>
                </a:moveTo>
                <a:lnTo>
                  <a:pt x="8" y="64"/>
                </a:lnTo>
                <a:lnTo>
                  <a:pt x="16" y="48"/>
                </a:lnTo>
                <a:lnTo>
                  <a:pt x="40" y="40"/>
                </a:lnTo>
                <a:lnTo>
                  <a:pt x="48" y="32"/>
                </a:lnTo>
                <a:lnTo>
                  <a:pt x="56" y="16"/>
                </a:lnTo>
                <a:lnTo>
                  <a:pt x="64" y="0"/>
                </a:lnTo>
                <a:lnTo>
                  <a:pt x="72" y="8"/>
                </a:lnTo>
                <a:lnTo>
                  <a:pt x="88" y="8"/>
                </a:lnTo>
                <a:lnTo>
                  <a:pt x="88" y="24"/>
                </a:lnTo>
                <a:lnTo>
                  <a:pt x="72" y="32"/>
                </a:lnTo>
                <a:lnTo>
                  <a:pt x="64" y="40"/>
                </a:lnTo>
                <a:lnTo>
                  <a:pt x="48" y="56"/>
                </a:lnTo>
                <a:lnTo>
                  <a:pt x="48" y="72"/>
                </a:lnTo>
                <a:lnTo>
                  <a:pt x="40" y="96"/>
                </a:lnTo>
                <a:lnTo>
                  <a:pt x="24" y="104"/>
                </a:lnTo>
                <a:lnTo>
                  <a:pt x="8" y="96"/>
                </a:lnTo>
                <a:lnTo>
                  <a:pt x="0" y="8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5" name="Freeform 580"/>
          <p:cNvSpPr>
            <a:spLocks/>
          </p:cNvSpPr>
          <p:nvPr/>
        </p:nvSpPr>
        <p:spPr bwMode="auto">
          <a:xfrm>
            <a:off x="8816982" y="4810123"/>
            <a:ext cx="125413" cy="201613"/>
          </a:xfrm>
          <a:custGeom>
            <a:avLst/>
            <a:gdLst>
              <a:gd name="T0" fmla="*/ 0 w 64"/>
              <a:gd name="T1" fmla="*/ 2147483647 h 104"/>
              <a:gd name="T2" fmla="*/ 2147483647 w 64"/>
              <a:gd name="T3" fmla="*/ 2147483647 h 104"/>
              <a:gd name="T4" fmla="*/ 2147483647 w 64"/>
              <a:gd name="T5" fmla="*/ 2147483647 h 104"/>
              <a:gd name="T6" fmla="*/ 0 w 64"/>
              <a:gd name="T7" fmla="*/ 0 h 104"/>
              <a:gd name="T8" fmla="*/ 2147483647 w 64"/>
              <a:gd name="T9" fmla="*/ 2147483647 h 104"/>
              <a:gd name="T10" fmla="*/ 2147483647 w 64"/>
              <a:gd name="T11" fmla="*/ 2147483647 h 104"/>
              <a:gd name="T12" fmla="*/ 2147483647 w 64"/>
              <a:gd name="T13" fmla="*/ 2147483647 h 104"/>
              <a:gd name="T14" fmla="*/ 2147483647 w 64"/>
              <a:gd name="T15" fmla="*/ 2147483647 h 104"/>
              <a:gd name="T16" fmla="*/ 2147483647 w 64"/>
              <a:gd name="T17" fmla="*/ 2147483647 h 104"/>
              <a:gd name="T18" fmla="*/ 2147483647 w 64"/>
              <a:gd name="T19" fmla="*/ 2147483647 h 104"/>
              <a:gd name="T20" fmla="*/ 2147483647 w 64"/>
              <a:gd name="T21" fmla="*/ 2147483647 h 104"/>
              <a:gd name="T22" fmla="*/ 2147483647 w 64"/>
              <a:gd name="T23" fmla="*/ 2147483647 h 104"/>
              <a:gd name="T24" fmla="*/ 2147483647 w 64"/>
              <a:gd name="T25" fmla="*/ 2147483647 h 104"/>
              <a:gd name="T26" fmla="*/ 2147483647 w 64"/>
              <a:gd name="T27" fmla="*/ 2147483647 h 104"/>
              <a:gd name="T28" fmla="*/ 2147483647 w 64"/>
              <a:gd name="T29" fmla="*/ 2147483647 h 104"/>
              <a:gd name="T30" fmla="*/ 2147483647 w 64"/>
              <a:gd name="T31" fmla="*/ 2147483647 h 104"/>
              <a:gd name="T32" fmla="*/ 2147483647 w 64"/>
              <a:gd name="T33" fmla="*/ 2147483647 h 104"/>
              <a:gd name="T34" fmla="*/ 0 w 64"/>
              <a:gd name="T35" fmla="*/ 2147483647 h 1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64"/>
              <a:gd name="T55" fmla="*/ 0 h 104"/>
              <a:gd name="T56" fmla="*/ 64 w 64"/>
              <a:gd name="T57" fmla="*/ 104 h 1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64" h="104">
                <a:moveTo>
                  <a:pt x="0" y="72"/>
                </a:moveTo>
                <a:lnTo>
                  <a:pt x="16" y="48"/>
                </a:lnTo>
                <a:lnTo>
                  <a:pt x="16" y="32"/>
                </a:lnTo>
                <a:lnTo>
                  <a:pt x="0" y="0"/>
                </a:lnTo>
                <a:lnTo>
                  <a:pt x="16" y="8"/>
                </a:lnTo>
                <a:lnTo>
                  <a:pt x="16" y="24"/>
                </a:lnTo>
                <a:lnTo>
                  <a:pt x="24" y="40"/>
                </a:lnTo>
                <a:lnTo>
                  <a:pt x="40" y="48"/>
                </a:lnTo>
                <a:lnTo>
                  <a:pt x="56" y="40"/>
                </a:lnTo>
                <a:lnTo>
                  <a:pt x="64" y="48"/>
                </a:lnTo>
                <a:lnTo>
                  <a:pt x="56" y="56"/>
                </a:lnTo>
                <a:lnTo>
                  <a:pt x="48" y="64"/>
                </a:lnTo>
                <a:lnTo>
                  <a:pt x="40" y="72"/>
                </a:lnTo>
                <a:lnTo>
                  <a:pt x="40" y="88"/>
                </a:lnTo>
                <a:lnTo>
                  <a:pt x="24" y="104"/>
                </a:lnTo>
                <a:lnTo>
                  <a:pt x="16" y="96"/>
                </a:lnTo>
                <a:lnTo>
                  <a:pt x="16" y="80"/>
                </a:lnTo>
                <a:lnTo>
                  <a:pt x="0" y="7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6" name="Freeform 245"/>
          <p:cNvSpPr>
            <a:spLocks noChangeAspect="1"/>
          </p:cNvSpPr>
          <p:nvPr/>
        </p:nvSpPr>
        <p:spPr>
          <a:xfrm>
            <a:off x="618905" y="5758241"/>
            <a:ext cx="304800" cy="182183"/>
          </a:xfrm>
          <a:custGeom>
            <a:avLst/>
            <a:gdLst>
              <a:gd name="connsiteX0" fmla="*/ 0 w 1600200"/>
              <a:gd name="connsiteY0" fmla="*/ 753035 h 1506070"/>
              <a:gd name="connsiteX1" fmla="*/ 251741 w 1600200"/>
              <a:gd name="connsiteY1" fmla="*/ 204675 h 1506070"/>
              <a:gd name="connsiteX2" fmla="*/ 800102 w 1600200"/>
              <a:gd name="connsiteY2" fmla="*/ 1 h 1506070"/>
              <a:gd name="connsiteX3" fmla="*/ 1348462 w 1600200"/>
              <a:gd name="connsiteY3" fmla="*/ 204677 h 1506070"/>
              <a:gd name="connsiteX4" fmla="*/ 1600201 w 1600200"/>
              <a:gd name="connsiteY4" fmla="*/ 753038 h 1506070"/>
              <a:gd name="connsiteX5" fmla="*/ 1348461 w 1600200"/>
              <a:gd name="connsiteY5" fmla="*/ 1301398 h 1506070"/>
              <a:gd name="connsiteX6" fmla="*/ 800101 w 1600200"/>
              <a:gd name="connsiteY6" fmla="*/ 1506073 h 1506070"/>
              <a:gd name="connsiteX7" fmla="*/ 251741 w 1600200"/>
              <a:gd name="connsiteY7" fmla="*/ 1301398 h 1506070"/>
              <a:gd name="connsiteX8" fmla="*/ 2 w 1600200"/>
              <a:gd name="connsiteY8" fmla="*/ 753037 h 1506070"/>
              <a:gd name="connsiteX9" fmla="*/ 0 w 1600200"/>
              <a:gd name="connsiteY9" fmla="*/ 753035 h 1506070"/>
              <a:gd name="connsiteX0" fmla="*/ 0 w 1737711"/>
              <a:gd name="connsiteY0" fmla="*/ 753034 h 2194866"/>
              <a:gd name="connsiteX1" fmla="*/ 251741 w 1737711"/>
              <a:gd name="connsiteY1" fmla="*/ 204674 h 2194866"/>
              <a:gd name="connsiteX2" fmla="*/ 800102 w 1737711"/>
              <a:gd name="connsiteY2" fmla="*/ 0 h 2194866"/>
              <a:gd name="connsiteX3" fmla="*/ 1348462 w 1737711"/>
              <a:gd name="connsiteY3" fmla="*/ 204676 h 2194866"/>
              <a:gd name="connsiteX4" fmla="*/ 1600201 w 1737711"/>
              <a:gd name="connsiteY4" fmla="*/ 753037 h 2194866"/>
              <a:gd name="connsiteX5" fmla="*/ 1577061 w 1737711"/>
              <a:gd name="connsiteY5" fmla="*/ 2063397 h 2194866"/>
              <a:gd name="connsiteX6" fmla="*/ 800101 w 1737711"/>
              <a:gd name="connsiteY6" fmla="*/ 1506072 h 2194866"/>
              <a:gd name="connsiteX7" fmla="*/ 251741 w 1737711"/>
              <a:gd name="connsiteY7" fmla="*/ 1301397 h 2194866"/>
              <a:gd name="connsiteX8" fmla="*/ 2 w 1737711"/>
              <a:gd name="connsiteY8" fmla="*/ 753036 h 2194866"/>
              <a:gd name="connsiteX9" fmla="*/ 0 w 1737711"/>
              <a:gd name="connsiteY9" fmla="*/ 753034 h 2194866"/>
              <a:gd name="connsiteX0" fmla="*/ 0 w 1737711"/>
              <a:gd name="connsiteY0" fmla="*/ 753034 h 2154790"/>
              <a:gd name="connsiteX1" fmla="*/ 251741 w 1737711"/>
              <a:gd name="connsiteY1" fmla="*/ 204674 h 2154790"/>
              <a:gd name="connsiteX2" fmla="*/ 800102 w 1737711"/>
              <a:gd name="connsiteY2" fmla="*/ 0 h 2154790"/>
              <a:gd name="connsiteX3" fmla="*/ 1348462 w 1737711"/>
              <a:gd name="connsiteY3" fmla="*/ 204676 h 2154790"/>
              <a:gd name="connsiteX4" fmla="*/ 1600201 w 1737711"/>
              <a:gd name="connsiteY4" fmla="*/ 753037 h 2154790"/>
              <a:gd name="connsiteX5" fmla="*/ 1577061 w 1737711"/>
              <a:gd name="connsiteY5" fmla="*/ 2063397 h 2154790"/>
              <a:gd name="connsiteX6" fmla="*/ 251741 w 1737711"/>
              <a:gd name="connsiteY6" fmla="*/ 1301397 h 2154790"/>
              <a:gd name="connsiteX7" fmla="*/ 2 w 1737711"/>
              <a:gd name="connsiteY7" fmla="*/ 753036 h 2154790"/>
              <a:gd name="connsiteX8" fmla="*/ 0 w 1737711"/>
              <a:gd name="connsiteY8" fmla="*/ 753034 h 2154790"/>
              <a:gd name="connsiteX0" fmla="*/ 3661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366111 w 2103820"/>
              <a:gd name="connsiteY7" fmla="*/ 753036 h 2154790"/>
              <a:gd name="connsiteX8" fmla="*/ 366109 w 2103820"/>
              <a:gd name="connsiteY8" fmla="*/ 753034 h 2154790"/>
              <a:gd name="connsiteX0" fmla="*/ 2899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366111 w 2103820"/>
              <a:gd name="connsiteY7" fmla="*/ 753036 h 2154790"/>
              <a:gd name="connsiteX8" fmla="*/ 289909 w 2103820"/>
              <a:gd name="connsiteY8" fmla="*/ 753034 h 2154790"/>
              <a:gd name="connsiteX0" fmla="*/ 2899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289909 w 2103820"/>
              <a:gd name="connsiteY7" fmla="*/ 753034 h 2154790"/>
              <a:gd name="connsiteX0" fmla="*/ 289909 w 2103820"/>
              <a:gd name="connsiteY0" fmla="*/ 753034 h 2063397"/>
              <a:gd name="connsiteX1" fmla="*/ 160650 w 2103820"/>
              <a:gd name="connsiteY1" fmla="*/ 204674 h 2063397"/>
              <a:gd name="connsiteX2" fmla="*/ 1166211 w 2103820"/>
              <a:gd name="connsiteY2" fmla="*/ 0 h 2063397"/>
              <a:gd name="connsiteX3" fmla="*/ 1714571 w 2103820"/>
              <a:gd name="connsiteY3" fmla="*/ 204676 h 2063397"/>
              <a:gd name="connsiteX4" fmla="*/ 1966310 w 2103820"/>
              <a:gd name="connsiteY4" fmla="*/ 753037 h 2063397"/>
              <a:gd name="connsiteX5" fmla="*/ 1943170 w 2103820"/>
              <a:gd name="connsiteY5" fmla="*/ 2063397 h 2063397"/>
              <a:gd name="connsiteX6" fmla="*/ 289909 w 2103820"/>
              <a:gd name="connsiteY6" fmla="*/ 753034 h 2063397"/>
              <a:gd name="connsiteX0" fmla="*/ 1912013 w 2072663"/>
              <a:gd name="connsiteY0" fmla="*/ 2202623 h 2202623"/>
              <a:gd name="connsiteX1" fmla="*/ 129493 w 2072663"/>
              <a:gd name="connsiteY1" fmla="*/ 343900 h 2202623"/>
              <a:gd name="connsiteX2" fmla="*/ 1135054 w 2072663"/>
              <a:gd name="connsiteY2" fmla="*/ 139226 h 2202623"/>
              <a:gd name="connsiteX3" fmla="*/ 1683414 w 2072663"/>
              <a:gd name="connsiteY3" fmla="*/ 343902 h 2202623"/>
              <a:gd name="connsiteX4" fmla="*/ 1935153 w 2072663"/>
              <a:gd name="connsiteY4" fmla="*/ 892263 h 2202623"/>
              <a:gd name="connsiteX5" fmla="*/ 1912013 w 2072663"/>
              <a:gd name="connsiteY5" fmla="*/ 2202623 h 2202623"/>
              <a:gd name="connsiteX0" fmla="*/ 1912013 w 2072663"/>
              <a:gd name="connsiteY0" fmla="*/ 2101497 h 2101497"/>
              <a:gd name="connsiteX1" fmla="*/ 129493 w 2072663"/>
              <a:gd name="connsiteY1" fmla="*/ 471374 h 2101497"/>
              <a:gd name="connsiteX2" fmla="*/ 1135054 w 2072663"/>
              <a:gd name="connsiteY2" fmla="*/ 38100 h 2101497"/>
              <a:gd name="connsiteX3" fmla="*/ 1683414 w 2072663"/>
              <a:gd name="connsiteY3" fmla="*/ 242776 h 2101497"/>
              <a:gd name="connsiteX4" fmla="*/ 1935153 w 2072663"/>
              <a:gd name="connsiteY4" fmla="*/ 791137 h 2101497"/>
              <a:gd name="connsiteX5" fmla="*/ 1912013 w 2072663"/>
              <a:gd name="connsiteY5" fmla="*/ 2101497 h 2101497"/>
              <a:gd name="connsiteX0" fmla="*/ 1914829 w 2180488"/>
              <a:gd name="connsiteY0" fmla="*/ 2101497 h 2264478"/>
              <a:gd name="connsiteX1" fmla="*/ 344014 w 2180488"/>
              <a:gd name="connsiteY1" fmla="*/ 1769021 h 2264478"/>
              <a:gd name="connsiteX2" fmla="*/ 132309 w 2180488"/>
              <a:gd name="connsiteY2" fmla="*/ 471374 h 2264478"/>
              <a:gd name="connsiteX3" fmla="*/ 1137870 w 2180488"/>
              <a:gd name="connsiteY3" fmla="*/ 38100 h 2264478"/>
              <a:gd name="connsiteX4" fmla="*/ 1686230 w 2180488"/>
              <a:gd name="connsiteY4" fmla="*/ 242776 h 2264478"/>
              <a:gd name="connsiteX5" fmla="*/ 1937969 w 2180488"/>
              <a:gd name="connsiteY5" fmla="*/ 791137 h 2264478"/>
              <a:gd name="connsiteX6" fmla="*/ 1914829 w 2180488"/>
              <a:gd name="connsiteY6" fmla="*/ 2101497 h 2264478"/>
              <a:gd name="connsiteX0" fmla="*/ 1686229 w 1951888"/>
              <a:gd name="connsiteY0" fmla="*/ 1872897 h 2035878"/>
              <a:gd name="connsiteX1" fmla="*/ 344014 w 1951888"/>
              <a:gd name="connsiteY1" fmla="*/ 1769021 h 2035878"/>
              <a:gd name="connsiteX2" fmla="*/ 132309 w 1951888"/>
              <a:gd name="connsiteY2" fmla="*/ 471374 h 2035878"/>
              <a:gd name="connsiteX3" fmla="*/ 1137870 w 1951888"/>
              <a:gd name="connsiteY3" fmla="*/ 38100 h 2035878"/>
              <a:gd name="connsiteX4" fmla="*/ 1686230 w 1951888"/>
              <a:gd name="connsiteY4" fmla="*/ 242776 h 2035878"/>
              <a:gd name="connsiteX5" fmla="*/ 1937969 w 1951888"/>
              <a:gd name="connsiteY5" fmla="*/ 791137 h 2035878"/>
              <a:gd name="connsiteX6" fmla="*/ 1686229 w 1951888"/>
              <a:gd name="connsiteY6" fmla="*/ 1872897 h 2035878"/>
              <a:gd name="connsiteX0" fmla="*/ 1686229 w 3157169"/>
              <a:gd name="connsiteY0" fmla="*/ 1872897 h 2086678"/>
              <a:gd name="connsiteX1" fmla="*/ 344014 w 3157169"/>
              <a:gd name="connsiteY1" fmla="*/ 1769021 h 2086678"/>
              <a:gd name="connsiteX2" fmla="*/ 132309 w 3157169"/>
              <a:gd name="connsiteY2" fmla="*/ 471374 h 2086678"/>
              <a:gd name="connsiteX3" fmla="*/ 1137870 w 3157169"/>
              <a:gd name="connsiteY3" fmla="*/ 38100 h 2086678"/>
              <a:gd name="connsiteX4" fmla="*/ 1686230 w 3157169"/>
              <a:gd name="connsiteY4" fmla="*/ 242776 h 2086678"/>
              <a:gd name="connsiteX5" fmla="*/ 3157169 w 3157169"/>
              <a:gd name="connsiteY5" fmla="*/ 486337 h 2086678"/>
              <a:gd name="connsiteX6" fmla="*/ 1686229 w 3157169"/>
              <a:gd name="connsiteY6" fmla="*/ 1872897 h 2086678"/>
              <a:gd name="connsiteX0" fmla="*/ 2210802 w 3681742"/>
              <a:gd name="connsiteY0" fmla="*/ 1872897 h 2086678"/>
              <a:gd name="connsiteX1" fmla="*/ 258987 w 3681742"/>
              <a:gd name="connsiteY1" fmla="*/ 1769021 h 2086678"/>
              <a:gd name="connsiteX2" fmla="*/ 656882 w 3681742"/>
              <a:gd name="connsiteY2" fmla="*/ 471374 h 2086678"/>
              <a:gd name="connsiteX3" fmla="*/ 1662443 w 3681742"/>
              <a:gd name="connsiteY3" fmla="*/ 38100 h 2086678"/>
              <a:gd name="connsiteX4" fmla="*/ 2210803 w 3681742"/>
              <a:gd name="connsiteY4" fmla="*/ 242776 h 2086678"/>
              <a:gd name="connsiteX5" fmla="*/ 3681742 w 3681742"/>
              <a:gd name="connsiteY5" fmla="*/ 486337 h 2086678"/>
              <a:gd name="connsiteX6" fmla="*/ 2210802 w 3681742"/>
              <a:gd name="connsiteY6" fmla="*/ 1872897 h 2086678"/>
              <a:gd name="connsiteX0" fmla="*/ 2477502 w 3757942"/>
              <a:gd name="connsiteY0" fmla="*/ 2101497 h 2315278"/>
              <a:gd name="connsiteX1" fmla="*/ 297087 w 3757942"/>
              <a:gd name="connsiteY1" fmla="*/ 1769021 h 2315278"/>
              <a:gd name="connsiteX2" fmla="*/ 694982 w 3757942"/>
              <a:gd name="connsiteY2" fmla="*/ 471374 h 2315278"/>
              <a:gd name="connsiteX3" fmla="*/ 1700543 w 3757942"/>
              <a:gd name="connsiteY3" fmla="*/ 38100 h 2315278"/>
              <a:gd name="connsiteX4" fmla="*/ 2248903 w 3757942"/>
              <a:gd name="connsiteY4" fmla="*/ 242776 h 2315278"/>
              <a:gd name="connsiteX5" fmla="*/ 3719842 w 3757942"/>
              <a:gd name="connsiteY5" fmla="*/ 486337 h 2315278"/>
              <a:gd name="connsiteX6" fmla="*/ 2477502 w 3757942"/>
              <a:gd name="connsiteY6" fmla="*/ 2101497 h 2315278"/>
              <a:gd name="connsiteX0" fmla="*/ 2553702 w 3834142"/>
              <a:gd name="connsiteY0" fmla="*/ 2076097 h 2289878"/>
              <a:gd name="connsiteX1" fmla="*/ 373287 w 3834142"/>
              <a:gd name="connsiteY1" fmla="*/ 1743621 h 2289878"/>
              <a:gd name="connsiteX2" fmla="*/ 313982 w 3834142"/>
              <a:gd name="connsiteY2" fmla="*/ 293574 h 2289878"/>
              <a:gd name="connsiteX3" fmla="*/ 1776743 w 3834142"/>
              <a:gd name="connsiteY3" fmla="*/ 12700 h 2289878"/>
              <a:gd name="connsiteX4" fmla="*/ 2325103 w 3834142"/>
              <a:gd name="connsiteY4" fmla="*/ 217376 h 2289878"/>
              <a:gd name="connsiteX5" fmla="*/ 3796042 w 3834142"/>
              <a:gd name="connsiteY5" fmla="*/ 460937 h 2289878"/>
              <a:gd name="connsiteX6" fmla="*/ 2553702 w 3834142"/>
              <a:gd name="connsiteY6" fmla="*/ 2076097 h 2289878"/>
              <a:gd name="connsiteX0" fmla="*/ 2565023 w 3845463"/>
              <a:gd name="connsiteY0" fmla="*/ 2036897 h 2250678"/>
              <a:gd name="connsiteX1" fmla="*/ 384608 w 3845463"/>
              <a:gd name="connsiteY1" fmla="*/ 1704421 h 2250678"/>
              <a:gd name="connsiteX2" fmla="*/ 325303 w 3845463"/>
              <a:gd name="connsiteY2" fmla="*/ 254374 h 2250678"/>
              <a:gd name="connsiteX3" fmla="*/ 2336424 w 3845463"/>
              <a:gd name="connsiteY3" fmla="*/ 178176 h 2250678"/>
              <a:gd name="connsiteX4" fmla="*/ 3807363 w 3845463"/>
              <a:gd name="connsiteY4" fmla="*/ 421737 h 2250678"/>
              <a:gd name="connsiteX5" fmla="*/ 2565023 w 3845463"/>
              <a:gd name="connsiteY5" fmla="*/ 2036897 h 2250678"/>
              <a:gd name="connsiteX0" fmla="*/ 2810179 w 4425806"/>
              <a:gd name="connsiteY0" fmla="*/ 1996304 h 2210085"/>
              <a:gd name="connsiteX1" fmla="*/ 629764 w 4425806"/>
              <a:gd name="connsiteY1" fmla="*/ 1663828 h 2210085"/>
              <a:gd name="connsiteX2" fmla="*/ 570459 w 4425806"/>
              <a:gd name="connsiteY2" fmla="*/ 213781 h 2210085"/>
              <a:gd name="connsiteX3" fmla="*/ 4052519 w 4425806"/>
              <a:gd name="connsiteY3" fmla="*/ 381144 h 2210085"/>
              <a:gd name="connsiteX4" fmla="*/ 2810179 w 4425806"/>
              <a:gd name="connsiteY4" fmla="*/ 1996304 h 2210085"/>
              <a:gd name="connsiteX0" fmla="*/ 2810179 w 4425806"/>
              <a:gd name="connsiteY0" fmla="*/ 1996304 h 2210085"/>
              <a:gd name="connsiteX1" fmla="*/ 629764 w 4425806"/>
              <a:gd name="connsiteY1" fmla="*/ 1663828 h 2210085"/>
              <a:gd name="connsiteX2" fmla="*/ 570459 w 4425806"/>
              <a:gd name="connsiteY2" fmla="*/ 213781 h 2210085"/>
              <a:gd name="connsiteX3" fmla="*/ 4052519 w 4425806"/>
              <a:gd name="connsiteY3" fmla="*/ 381144 h 2210085"/>
              <a:gd name="connsiteX4" fmla="*/ 2810179 w 4425806"/>
              <a:gd name="connsiteY4" fmla="*/ 1996304 h 2210085"/>
              <a:gd name="connsiteX0" fmla="*/ 2810179 w 4585728"/>
              <a:gd name="connsiteY0" fmla="*/ 1996304 h 2210085"/>
              <a:gd name="connsiteX1" fmla="*/ 629764 w 4585728"/>
              <a:gd name="connsiteY1" fmla="*/ 1663828 h 2210085"/>
              <a:gd name="connsiteX2" fmla="*/ 570459 w 4585728"/>
              <a:gd name="connsiteY2" fmla="*/ 213781 h 2210085"/>
              <a:gd name="connsiteX3" fmla="*/ 4052519 w 4585728"/>
              <a:gd name="connsiteY3" fmla="*/ 381144 h 2210085"/>
              <a:gd name="connsiteX4" fmla="*/ 3769714 w 4585728"/>
              <a:gd name="connsiteY4" fmla="*/ 1261410 h 2210085"/>
              <a:gd name="connsiteX5" fmla="*/ 2810179 w 4585728"/>
              <a:gd name="connsiteY5" fmla="*/ 1996304 h 2210085"/>
              <a:gd name="connsiteX0" fmla="*/ 2810179 w 4458728"/>
              <a:gd name="connsiteY0" fmla="*/ 1996304 h 2210085"/>
              <a:gd name="connsiteX1" fmla="*/ 629764 w 4458728"/>
              <a:gd name="connsiteY1" fmla="*/ 1663828 h 2210085"/>
              <a:gd name="connsiteX2" fmla="*/ 570459 w 4458728"/>
              <a:gd name="connsiteY2" fmla="*/ 213781 h 2210085"/>
              <a:gd name="connsiteX3" fmla="*/ 4052519 w 4458728"/>
              <a:gd name="connsiteY3" fmla="*/ 381144 h 2210085"/>
              <a:gd name="connsiteX4" fmla="*/ 3007714 w 4458728"/>
              <a:gd name="connsiteY4" fmla="*/ 1032810 h 2210085"/>
              <a:gd name="connsiteX5" fmla="*/ 2810179 w 4458728"/>
              <a:gd name="connsiteY5" fmla="*/ 1996304 h 2210085"/>
              <a:gd name="connsiteX0" fmla="*/ 2810179 w 4052519"/>
              <a:gd name="connsiteY0" fmla="*/ 1996304 h 2210085"/>
              <a:gd name="connsiteX1" fmla="*/ 629764 w 4052519"/>
              <a:gd name="connsiteY1" fmla="*/ 1663828 h 2210085"/>
              <a:gd name="connsiteX2" fmla="*/ 570459 w 4052519"/>
              <a:gd name="connsiteY2" fmla="*/ 213781 h 2210085"/>
              <a:gd name="connsiteX3" fmla="*/ 4052519 w 4052519"/>
              <a:gd name="connsiteY3" fmla="*/ 381144 h 2210085"/>
              <a:gd name="connsiteX4" fmla="*/ 3007714 w 4052519"/>
              <a:gd name="connsiteY4" fmla="*/ 1032810 h 2210085"/>
              <a:gd name="connsiteX5" fmla="*/ 2810179 w 4052519"/>
              <a:gd name="connsiteY5" fmla="*/ 1996304 h 2210085"/>
              <a:gd name="connsiteX0" fmla="*/ 2810179 w 4458728"/>
              <a:gd name="connsiteY0" fmla="*/ 1996304 h 2210085"/>
              <a:gd name="connsiteX1" fmla="*/ 629764 w 4458728"/>
              <a:gd name="connsiteY1" fmla="*/ 1663828 h 2210085"/>
              <a:gd name="connsiteX2" fmla="*/ 570459 w 4458728"/>
              <a:gd name="connsiteY2" fmla="*/ 213781 h 2210085"/>
              <a:gd name="connsiteX3" fmla="*/ 4052519 w 4458728"/>
              <a:gd name="connsiteY3" fmla="*/ 381144 h 2210085"/>
              <a:gd name="connsiteX4" fmla="*/ 3007714 w 4458728"/>
              <a:gd name="connsiteY4" fmla="*/ 1032810 h 2210085"/>
              <a:gd name="connsiteX5" fmla="*/ 2810179 w 4458728"/>
              <a:gd name="connsiteY5" fmla="*/ 1996304 h 2210085"/>
              <a:gd name="connsiteX0" fmla="*/ 2797479 w 4369828"/>
              <a:gd name="connsiteY0" fmla="*/ 2009004 h 2222785"/>
              <a:gd name="connsiteX1" fmla="*/ 617064 w 4369828"/>
              <a:gd name="connsiteY1" fmla="*/ 1676528 h 2222785"/>
              <a:gd name="connsiteX2" fmla="*/ 557759 w 4369828"/>
              <a:gd name="connsiteY2" fmla="*/ 226481 h 2222785"/>
              <a:gd name="connsiteX3" fmla="*/ 3963619 w 4369828"/>
              <a:gd name="connsiteY3" fmla="*/ 317644 h 2222785"/>
              <a:gd name="connsiteX4" fmla="*/ 2995014 w 4369828"/>
              <a:gd name="connsiteY4" fmla="*/ 1045510 h 2222785"/>
              <a:gd name="connsiteX5" fmla="*/ 2797479 w 4369828"/>
              <a:gd name="connsiteY5" fmla="*/ 2009004 h 2222785"/>
              <a:gd name="connsiteX0" fmla="*/ 2797479 w 4382528"/>
              <a:gd name="connsiteY0" fmla="*/ 2009004 h 2222785"/>
              <a:gd name="connsiteX1" fmla="*/ 617064 w 4382528"/>
              <a:gd name="connsiteY1" fmla="*/ 1676528 h 2222785"/>
              <a:gd name="connsiteX2" fmla="*/ 557759 w 4382528"/>
              <a:gd name="connsiteY2" fmla="*/ 226481 h 2222785"/>
              <a:gd name="connsiteX3" fmla="*/ 3963619 w 4382528"/>
              <a:gd name="connsiteY3" fmla="*/ 317644 h 2222785"/>
              <a:gd name="connsiteX4" fmla="*/ 3071214 w 4382528"/>
              <a:gd name="connsiteY4" fmla="*/ 1045510 h 2222785"/>
              <a:gd name="connsiteX5" fmla="*/ 2797479 w 4382528"/>
              <a:gd name="connsiteY5" fmla="*/ 2009004 h 2222785"/>
              <a:gd name="connsiteX0" fmla="*/ 2797479 w 4407928"/>
              <a:gd name="connsiteY0" fmla="*/ 2009004 h 2222785"/>
              <a:gd name="connsiteX1" fmla="*/ 617064 w 4407928"/>
              <a:gd name="connsiteY1" fmla="*/ 1676528 h 2222785"/>
              <a:gd name="connsiteX2" fmla="*/ 557759 w 4407928"/>
              <a:gd name="connsiteY2" fmla="*/ 226481 h 2222785"/>
              <a:gd name="connsiteX3" fmla="*/ 3963619 w 4407928"/>
              <a:gd name="connsiteY3" fmla="*/ 317644 h 2222785"/>
              <a:gd name="connsiteX4" fmla="*/ 3223614 w 4407928"/>
              <a:gd name="connsiteY4" fmla="*/ 1045510 h 2222785"/>
              <a:gd name="connsiteX5" fmla="*/ 2797479 w 4407928"/>
              <a:gd name="connsiteY5" fmla="*/ 2009004 h 2222785"/>
              <a:gd name="connsiteX0" fmla="*/ 2797479 w 4407928"/>
              <a:gd name="connsiteY0" fmla="*/ 2009004 h 2174520"/>
              <a:gd name="connsiteX1" fmla="*/ 1658391 w 4407928"/>
              <a:gd name="connsiteY1" fmla="*/ 2038609 h 2174520"/>
              <a:gd name="connsiteX2" fmla="*/ 617064 w 4407928"/>
              <a:gd name="connsiteY2" fmla="*/ 1676528 h 2174520"/>
              <a:gd name="connsiteX3" fmla="*/ 557759 w 4407928"/>
              <a:gd name="connsiteY3" fmla="*/ 226481 h 2174520"/>
              <a:gd name="connsiteX4" fmla="*/ 3963619 w 4407928"/>
              <a:gd name="connsiteY4" fmla="*/ 317644 h 2174520"/>
              <a:gd name="connsiteX5" fmla="*/ 3223614 w 4407928"/>
              <a:gd name="connsiteY5" fmla="*/ 1045510 h 2174520"/>
              <a:gd name="connsiteX6" fmla="*/ 2797479 w 4407928"/>
              <a:gd name="connsiteY6" fmla="*/ 2009004 h 2174520"/>
              <a:gd name="connsiteX0" fmla="*/ 2797479 w 4407928"/>
              <a:gd name="connsiteY0" fmla="*/ 2009004 h 2149120"/>
              <a:gd name="connsiteX1" fmla="*/ 1658391 w 4407928"/>
              <a:gd name="connsiteY1" fmla="*/ 1886209 h 2149120"/>
              <a:gd name="connsiteX2" fmla="*/ 617064 w 4407928"/>
              <a:gd name="connsiteY2" fmla="*/ 1676528 h 2149120"/>
              <a:gd name="connsiteX3" fmla="*/ 557759 w 4407928"/>
              <a:gd name="connsiteY3" fmla="*/ 226481 h 2149120"/>
              <a:gd name="connsiteX4" fmla="*/ 3963619 w 4407928"/>
              <a:gd name="connsiteY4" fmla="*/ 317644 h 2149120"/>
              <a:gd name="connsiteX5" fmla="*/ 3223614 w 4407928"/>
              <a:gd name="connsiteY5" fmla="*/ 1045510 h 2149120"/>
              <a:gd name="connsiteX6" fmla="*/ 2797479 w 4407928"/>
              <a:gd name="connsiteY6" fmla="*/ 2009004 h 2149120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1782523 h 1782523"/>
              <a:gd name="connsiteX1" fmla="*/ 1658391 w 4407928"/>
              <a:gd name="connsiteY1" fmla="*/ 1659728 h 1782523"/>
              <a:gd name="connsiteX2" fmla="*/ 617064 w 4407928"/>
              <a:gd name="connsiteY2" fmla="*/ 1450047 h 1782523"/>
              <a:gd name="connsiteX3" fmla="*/ 557759 w 4407928"/>
              <a:gd name="connsiteY3" fmla="*/ 0 h 1782523"/>
              <a:gd name="connsiteX4" fmla="*/ 3963619 w 4407928"/>
              <a:gd name="connsiteY4" fmla="*/ 91163 h 1782523"/>
              <a:gd name="connsiteX5" fmla="*/ 3223614 w 4407928"/>
              <a:gd name="connsiteY5" fmla="*/ 819029 h 1782523"/>
              <a:gd name="connsiteX6" fmla="*/ 2797479 w 4407928"/>
              <a:gd name="connsiteY6" fmla="*/ 1782523 h 1782523"/>
              <a:gd name="connsiteX0" fmla="*/ 2797479 w 3963619"/>
              <a:gd name="connsiteY0" fmla="*/ 1782523 h 1782523"/>
              <a:gd name="connsiteX1" fmla="*/ 1658391 w 3963619"/>
              <a:gd name="connsiteY1" fmla="*/ 1659728 h 1782523"/>
              <a:gd name="connsiteX2" fmla="*/ 617064 w 3963619"/>
              <a:gd name="connsiteY2" fmla="*/ 1450047 h 1782523"/>
              <a:gd name="connsiteX3" fmla="*/ 557759 w 3963619"/>
              <a:gd name="connsiteY3" fmla="*/ 0 h 1782523"/>
              <a:gd name="connsiteX4" fmla="*/ 3963619 w 3963619"/>
              <a:gd name="connsiteY4" fmla="*/ 91163 h 1782523"/>
              <a:gd name="connsiteX5" fmla="*/ 3223614 w 3963619"/>
              <a:gd name="connsiteY5" fmla="*/ 819029 h 1782523"/>
              <a:gd name="connsiteX6" fmla="*/ 2797479 w 3963619"/>
              <a:gd name="connsiteY6" fmla="*/ 1782523 h 1782523"/>
              <a:gd name="connsiteX0" fmla="*/ 2797479 w 3963619"/>
              <a:gd name="connsiteY0" fmla="*/ 1782523 h 1782523"/>
              <a:gd name="connsiteX1" fmla="*/ 1658391 w 3963619"/>
              <a:gd name="connsiteY1" fmla="*/ 1659728 h 1782523"/>
              <a:gd name="connsiteX2" fmla="*/ 617064 w 3963619"/>
              <a:gd name="connsiteY2" fmla="*/ 1450047 h 1782523"/>
              <a:gd name="connsiteX3" fmla="*/ 557759 w 3963619"/>
              <a:gd name="connsiteY3" fmla="*/ 0 h 1782523"/>
              <a:gd name="connsiteX4" fmla="*/ 3963619 w 3963619"/>
              <a:gd name="connsiteY4" fmla="*/ 243563 h 1782523"/>
              <a:gd name="connsiteX5" fmla="*/ 3223614 w 3963619"/>
              <a:gd name="connsiteY5" fmla="*/ 819029 h 1782523"/>
              <a:gd name="connsiteX6" fmla="*/ 2797479 w 3963619"/>
              <a:gd name="connsiteY6" fmla="*/ 1782523 h 1782523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223614 w 3963619"/>
              <a:gd name="connsiteY5" fmla="*/ 1020110 h 1983604"/>
              <a:gd name="connsiteX6" fmla="*/ 2797479 w 3963619"/>
              <a:gd name="connsiteY6" fmla="*/ 1983604 h 1983604"/>
              <a:gd name="connsiteX0" fmla="*/ 2797479 w 4407928"/>
              <a:gd name="connsiteY0" fmla="*/ 1983604 h 1983604"/>
              <a:gd name="connsiteX1" fmla="*/ 1658391 w 4407928"/>
              <a:gd name="connsiteY1" fmla="*/ 1860809 h 1983604"/>
              <a:gd name="connsiteX2" fmla="*/ 617064 w 4407928"/>
              <a:gd name="connsiteY2" fmla="*/ 1651128 h 1983604"/>
              <a:gd name="connsiteX3" fmla="*/ 557759 w 4407928"/>
              <a:gd name="connsiteY3" fmla="*/ 201081 h 1983604"/>
              <a:gd name="connsiteX4" fmla="*/ 3963619 w 4407928"/>
              <a:gd name="connsiteY4" fmla="*/ 444644 h 1983604"/>
              <a:gd name="connsiteX5" fmla="*/ 3223614 w 4407928"/>
              <a:gd name="connsiteY5" fmla="*/ 1020110 h 1983604"/>
              <a:gd name="connsiteX6" fmla="*/ 2797479 w 4407928"/>
              <a:gd name="connsiteY6" fmla="*/ 1983604 h 1983604"/>
              <a:gd name="connsiteX0" fmla="*/ 2797479 w 4544297"/>
              <a:gd name="connsiteY0" fmla="*/ 1983604 h 1983604"/>
              <a:gd name="connsiteX1" fmla="*/ 1658391 w 4544297"/>
              <a:gd name="connsiteY1" fmla="*/ 1860809 h 1983604"/>
              <a:gd name="connsiteX2" fmla="*/ 617064 w 4544297"/>
              <a:gd name="connsiteY2" fmla="*/ 1651128 h 1983604"/>
              <a:gd name="connsiteX3" fmla="*/ 557759 w 4544297"/>
              <a:gd name="connsiteY3" fmla="*/ 201081 h 1983604"/>
              <a:gd name="connsiteX4" fmla="*/ 3963619 w 4544297"/>
              <a:gd name="connsiteY4" fmla="*/ 444644 h 1983604"/>
              <a:gd name="connsiteX5" fmla="*/ 3889427 w 4544297"/>
              <a:gd name="connsiteY5" fmla="*/ 581648 h 1983604"/>
              <a:gd name="connsiteX6" fmla="*/ 3223614 w 4544297"/>
              <a:gd name="connsiteY6" fmla="*/ 1020110 h 1983604"/>
              <a:gd name="connsiteX7" fmla="*/ 2797479 w 4544297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2123720"/>
              <a:gd name="connsiteX1" fmla="*/ 1658391 w 3963619"/>
              <a:gd name="connsiteY1" fmla="*/ 1860809 h 2123720"/>
              <a:gd name="connsiteX2" fmla="*/ 617064 w 3963619"/>
              <a:gd name="connsiteY2" fmla="*/ 1651128 h 2123720"/>
              <a:gd name="connsiteX3" fmla="*/ 557759 w 3963619"/>
              <a:gd name="connsiteY3" fmla="*/ 201081 h 2123720"/>
              <a:gd name="connsiteX4" fmla="*/ 3963619 w 3963619"/>
              <a:gd name="connsiteY4" fmla="*/ 444644 h 2123720"/>
              <a:gd name="connsiteX5" fmla="*/ 3889427 w 3963619"/>
              <a:gd name="connsiteY5" fmla="*/ 581648 h 2123720"/>
              <a:gd name="connsiteX6" fmla="*/ 3223614 w 3963619"/>
              <a:gd name="connsiteY6" fmla="*/ 1020110 h 2123720"/>
              <a:gd name="connsiteX7" fmla="*/ 2797479 w 3963619"/>
              <a:gd name="connsiteY7" fmla="*/ 1983604 h 2123720"/>
              <a:gd name="connsiteX0" fmla="*/ 2797479 w 3963619"/>
              <a:gd name="connsiteY0" fmla="*/ 1983604 h 2123720"/>
              <a:gd name="connsiteX1" fmla="*/ 1658391 w 3963619"/>
              <a:gd name="connsiteY1" fmla="*/ 1860809 h 2123720"/>
              <a:gd name="connsiteX2" fmla="*/ 617064 w 3963619"/>
              <a:gd name="connsiteY2" fmla="*/ 1651128 h 2123720"/>
              <a:gd name="connsiteX3" fmla="*/ 557759 w 3963619"/>
              <a:gd name="connsiteY3" fmla="*/ 201081 h 2123720"/>
              <a:gd name="connsiteX4" fmla="*/ 3963619 w 3963619"/>
              <a:gd name="connsiteY4" fmla="*/ 444644 h 2123720"/>
              <a:gd name="connsiteX5" fmla="*/ 3889427 w 3963619"/>
              <a:gd name="connsiteY5" fmla="*/ 581648 h 2123720"/>
              <a:gd name="connsiteX6" fmla="*/ 3223614 w 3963619"/>
              <a:gd name="connsiteY6" fmla="*/ 1020110 h 2123720"/>
              <a:gd name="connsiteX7" fmla="*/ 2797479 w 3963619"/>
              <a:gd name="connsiteY7" fmla="*/ 1983604 h 2123720"/>
              <a:gd name="connsiteX0" fmla="*/ 2797479 w 3963619"/>
              <a:gd name="connsiteY0" fmla="*/ 1983604 h 2088774"/>
              <a:gd name="connsiteX1" fmla="*/ 617064 w 3963619"/>
              <a:gd name="connsiteY1" fmla="*/ 1651128 h 2088774"/>
              <a:gd name="connsiteX2" fmla="*/ 557759 w 3963619"/>
              <a:gd name="connsiteY2" fmla="*/ 201081 h 2088774"/>
              <a:gd name="connsiteX3" fmla="*/ 3963619 w 3963619"/>
              <a:gd name="connsiteY3" fmla="*/ 444644 h 2088774"/>
              <a:gd name="connsiteX4" fmla="*/ 3889427 w 3963619"/>
              <a:gd name="connsiteY4" fmla="*/ 581648 h 2088774"/>
              <a:gd name="connsiteX5" fmla="*/ 3223614 w 3963619"/>
              <a:gd name="connsiteY5" fmla="*/ 1020110 h 2088774"/>
              <a:gd name="connsiteX6" fmla="*/ 2797479 w 3963619"/>
              <a:gd name="connsiteY6" fmla="*/ 1983604 h 2088774"/>
              <a:gd name="connsiteX0" fmla="*/ 2797479 w 3963619"/>
              <a:gd name="connsiteY0" fmla="*/ 1907404 h 2012574"/>
              <a:gd name="connsiteX1" fmla="*/ 617064 w 3963619"/>
              <a:gd name="connsiteY1" fmla="*/ 1651128 h 2012574"/>
              <a:gd name="connsiteX2" fmla="*/ 557759 w 3963619"/>
              <a:gd name="connsiteY2" fmla="*/ 201081 h 2012574"/>
              <a:gd name="connsiteX3" fmla="*/ 3963619 w 3963619"/>
              <a:gd name="connsiteY3" fmla="*/ 444644 h 2012574"/>
              <a:gd name="connsiteX4" fmla="*/ 3889427 w 3963619"/>
              <a:gd name="connsiteY4" fmla="*/ 581648 h 2012574"/>
              <a:gd name="connsiteX5" fmla="*/ 3223614 w 3963619"/>
              <a:gd name="connsiteY5" fmla="*/ 1020110 h 2012574"/>
              <a:gd name="connsiteX6" fmla="*/ 2797479 w 3963619"/>
              <a:gd name="connsiteY6" fmla="*/ 1907404 h 2012574"/>
              <a:gd name="connsiteX0" fmla="*/ 2797479 w 3963619"/>
              <a:gd name="connsiteY0" fmla="*/ 1951847 h 2057017"/>
              <a:gd name="connsiteX1" fmla="*/ 617064 w 3963619"/>
              <a:gd name="connsiteY1" fmla="*/ 1695571 h 2057017"/>
              <a:gd name="connsiteX2" fmla="*/ 557759 w 3963619"/>
              <a:gd name="connsiteY2" fmla="*/ 245524 h 2057017"/>
              <a:gd name="connsiteX3" fmla="*/ 2091281 w 3963619"/>
              <a:gd name="connsiteY3" fmla="*/ 605773 h 2057017"/>
              <a:gd name="connsiteX4" fmla="*/ 3963619 w 3963619"/>
              <a:gd name="connsiteY4" fmla="*/ 489087 h 2057017"/>
              <a:gd name="connsiteX5" fmla="*/ 3889427 w 3963619"/>
              <a:gd name="connsiteY5" fmla="*/ 626091 h 2057017"/>
              <a:gd name="connsiteX6" fmla="*/ 3223614 w 3963619"/>
              <a:gd name="connsiteY6" fmla="*/ 1064553 h 2057017"/>
              <a:gd name="connsiteX7" fmla="*/ 2797479 w 3963619"/>
              <a:gd name="connsiteY7" fmla="*/ 1951847 h 2057017"/>
              <a:gd name="connsiteX0" fmla="*/ 2797479 w 3963619"/>
              <a:gd name="connsiteY0" fmla="*/ 1945762 h 2050932"/>
              <a:gd name="connsiteX1" fmla="*/ 617064 w 3963619"/>
              <a:gd name="connsiteY1" fmla="*/ 1689486 h 2050932"/>
              <a:gd name="connsiteX2" fmla="*/ 557759 w 3963619"/>
              <a:gd name="connsiteY2" fmla="*/ 239439 h 2050932"/>
              <a:gd name="connsiteX3" fmla="*/ 566232 w 3963619"/>
              <a:gd name="connsiteY3" fmla="*/ 540362 h 2050932"/>
              <a:gd name="connsiteX4" fmla="*/ 2091281 w 3963619"/>
              <a:gd name="connsiteY4" fmla="*/ 599688 h 2050932"/>
              <a:gd name="connsiteX5" fmla="*/ 3963619 w 3963619"/>
              <a:gd name="connsiteY5" fmla="*/ 483002 h 2050932"/>
              <a:gd name="connsiteX6" fmla="*/ 3889427 w 3963619"/>
              <a:gd name="connsiteY6" fmla="*/ 620006 h 2050932"/>
              <a:gd name="connsiteX7" fmla="*/ 3223614 w 3963619"/>
              <a:gd name="connsiteY7" fmla="*/ 1058468 h 2050932"/>
              <a:gd name="connsiteX8" fmla="*/ 2797479 w 3963619"/>
              <a:gd name="connsiteY8" fmla="*/ 1945762 h 2050932"/>
              <a:gd name="connsiteX0" fmla="*/ 2552289 w 3718429"/>
              <a:gd name="connsiteY0" fmla="*/ 1587033 h 1692203"/>
              <a:gd name="connsiteX1" fmla="*/ 371874 w 3718429"/>
              <a:gd name="connsiteY1" fmla="*/ 1330757 h 1692203"/>
              <a:gd name="connsiteX2" fmla="*/ 321042 w 3718429"/>
              <a:gd name="connsiteY2" fmla="*/ 181633 h 1692203"/>
              <a:gd name="connsiteX3" fmla="*/ 1846091 w 3718429"/>
              <a:gd name="connsiteY3" fmla="*/ 240959 h 1692203"/>
              <a:gd name="connsiteX4" fmla="*/ 3718429 w 3718429"/>
              <a:gd name="connsiteY4" fmla="*/ 124273 h 1692203"/>
              <a:gd name="connsiteX5" fmla="*/ 3644237 w 3718429"/>
              <a:gd name="connsiteY5" fmla="*/ 261277 h 1692203"/>
              <a:gd name="connsiteX6" fmla="*/ 2978424 w 3718429"/>
              <a:gd name="connsiteY6" fmla="*/ 699739 h 1692203"/>
              <a:gd name="connsiteX7" fmla="*/ 2552289 w 3718429"/>
              <a:gd name="connsiteY7" fmla="*/ 1587033 h 1692203"/>
              <a:gd name="connsiteX0" fmla="*/ 2552289 w 3718429"/>
              <a:gd name="connsiteY0" fmla="*/ 1603006 h 1708176"/>
              <a:gd name="connsiteX1" fmla="*/ 371874 w 3718429"/>
              <a:gd name="connsiteY1" fmla="*/ 1346730 h 1708176"/>
              <a:gd name="connsiteX2" fmla="*/ 321042 w 3718429"/>
              <a:gd name="connsiteY2" fmla="*/ 197606 h 1708176"/>
              <a:gd name="connsiteX3" fmla="*/ 1846091 w 3718429"/>
              <a:gd name="connsiteY3" fmla="*/ 161095 h 1708176"/>
              <a:gd name="connsiteX4" fmla="*/ 3718429 w 3718429"/>
              <a:gd name="connsiteY4" fmla="*/ 140246 h 1708176"/>
              <a:gd name="connsiteX5" fmla="*/ 3644237 w 3718429"/>
              <a:gd name="connsiteY5" fmla="*/ 277250 h 1708176"/>
              <a:gd name="connsiteX6" fmla="*/ 2978424 w 3718429"/>
              <a:gd name="connsiteY6" fmla="*/ 715712 h 1708176"/>
              <a:gd name="connsiteX7" fmla="*/ 2552289 w 3718429"/>
              <a:gd name="connsiteY7" fmla="*/ 1603006 h 1708176"/>
              <a:gd name="connsiteX0" fmla="*/ 2552289 w 3718429"/>
              <a:gd name="connsiteY0" fmla="*/ 1530038 h 1635208"/>
              <a:gd name="connsiteX1" fmla="*/ 371874 w 3718429"/>
              <a:gd name="connsiteY1" fmla="*/ 1273762 h 1635208"/>
              <a:gd name="connsiteX2" fmla="*/ 321042 w 3718429"/>
              <a:gd name="connsiteY2" fmla="*/ 220475 h 1635208"/>
              <a:gd name="connsiteX3" fmla="*/ 1846091 w 3718429"/>
              <a:gd name="connsiteY3" fmla="*/ 88127 h 1635208"/>
              <a:gd name="connsiteX4" fmla="*/ 3718429 w 3718429"/>
              <a:gd name="connsiteY4" fmla="*/ 67278 h 1635208"/>
              <a:gd name="connsiteX5" fmla="*/ 3644237 w 3718429"/>
              <a:gd name="connsiteY5" fmla="*/ 204282 h 1635208"/>
              <a:gd name="connsiteX6" fmla="*/ 2978424 w 3718429"/>
              <a:gd name="connsiteY6" fmla="*/ 642744 h 1635208"/>
              <a:gd name="connsiteX7" fmla="*/ 2552289 w 3718429"/>
              <a:gd name="connsiteY7" fmla="*/ 1530038 h 1635208"/>
              <a:gd name="connsiteX0" fmla="*/ 2235200 w 3718429"/>
              <a:gd name="connsiteY0" fmla="*/ 1530038 h 1635208"/>
              <a:gd name="connsiteX1" fmla="*/ 371874 w 3718429"/>
              <a:gd name="connsiteY1" fmla="*/ 1273762 h 1635208"/>
              <a:gd name="connsiteX2" fmla="*/ 321042 w 3718429"/>
              <a:gd name="connsiteY2" fmla="*/ 220475 h 1635208"/>
              <a:gd name="connsiteX3" fmla="*/ 1846091 w 3718429"/>
              <a:gd name="connsiteY3" fmla="*/ 88127 h 1635208"/>
              <a:gd name="connsiteX4" fmla="*/ 3718429 w 3718429"/>
              <a:gd name="connsiteY4" fmla="*/ 67278 h 1635208"/>
              <a:gd name="connsiteX5" fmla="*/ 3644237 w 3718429"/>
              <a:gd name="connsiteY5" fmla="*/ 204282 h 1635208"/>
              <a:gd name="connsiteX6" fmla="*/ 2978424 w 3718429"/>
              <a:gd name="connsiteY6" fmla="*/ 642744 h 1635208"/>
              <a:gd name="connsiteX7" fmla="*/ 2235200 w 3718429"/>
              <a:gd name="connsiteY7" fmla="*/ 1530038 h 1635208"/>
              <a:gd name="connsiteX0" fmla="*/ 2235200 w 3718429"/>
              <a:gd name="connsiteY0" fmla="*/ 1530038 h 1603262"/>
              <a:gd name="connsiteX1" fmla="*/ 371874 w 3718429"/>
              <a:gd name="connsiteY1" fmla="*/ 1273762 h 1603262"/>
              <a:gd name="connsiteX2" fmla="*/ 321042 w 3718429"/>
              <a:gd name="connsiteY2" fmla="*/ 220475 h 1603262"/>
              <a:gd name="connsiteX3" fmla="*/ 1846091 w 3718429"/>
              <a:gd name="connsiteY3" fmla="*/ 88127 h 1603262"/>
              <a:gd name="connsiteX4" fmla="*/ 3718429 w 3718429"/>
              <a:gd name="connsiteY4" fmla="*/ 67278 h 1603262"/>
              <a:gd name="connsiteX5" fmla="*/ 3644237 w 3718429"/>
              <a:gd name="connsiteY5" fmla="*/ 204282 h 1603262"/>
              <a:gd name="connsiteX6" fmla="*/ 2502790 w 3718429"/>
              <a:gd name="connsiteY6" fmla="*/ 834418 h 1603262"/>
              <a:gd name="connsiteX7" fmla="*/ 2235200 w 3718429"/>
              <a:gd name="connsiteY7" fmla="*/ 1530038 h 1603262"/>
              <a:gd name="connsiteX0" fmla="*/ 2155928 w 3718429"/>
              <a:gd name="connsiteY0" fmla="*/ 1338365 h 1570849"/>
              <a:gd name="connsiteX1" fmla="*/ 371874 w 3718429"/>
              <a:gd name="connsiteY1" fmla="*/ 1273762 h 1570849"/>
              <a:gd name="connsiteX2" fmla="*/ 321042 w 3718429"/>
              <a:gd name="connsiteY2" fmla="*/ 220475 h 1570849"/>
              <a:gd name="connsiteX3" fmla="*/ 1846091 w 3718429"/>
              <a:gd name="connsiteY3" fmla="*/ 88127 h 1570849"/>
              <a:gd name="connsiteX4" fmla="*/ 3718429 w 3718429"/>
              <a:gd name="connsiteY4" fmla="*/ 67278 h 1570849"/>
              <a:gd name="connsiteX5" fmla="*/ 3644237 w 3718429"/>
              <a:gd name="connsiteY5" fmla="*/ 204282 h 1570849"/>
              <a:gd name="connsiteX6" fmla="*/ 2502790 w 3718429"/>
              <a:gd name="connsiteY6" fmla="*/ 834418 h 1570849"/>
              <a:gd name="connsiteX7" fmla="*/ 2155928 w 3718429"/>
              <a:gd name="connsiteY7" fmla="*/ 1338365 h 1570849"/>
              <a:gd name="connsiteX0" fmla="*/ 2155928 w 3718429"/>
              <a:gd name="connsiteY0" fmla="*/ 1338365 h 1570849"/>
              <a:gd name="connsiteX1" fmla="*/ 371874 w 3718429"/>
              <a:gd name="connsiteY1" fmla="*/ 1273762 h 1570849"/>
              <a:gd name="connsiteX2" fmla="*/ 321042 w 3718429"/>
              <a:gd name="connsiteY2" fmla="*/ 220475 h 1570849"/>
              <a:gd name="connsiteX3" fmla="*/ 1846091 w 3718429"/>
              <a:gd name="connsiteY3" fmla="*/ 183964 h 1570849"/>
              <a:gd name="connsiteX4" fmla="*/ 3718429 w 3718429"/>
              <a:gd name="connsiteY4" fmla="*/ 67278 h 1570849"/>
              <a:gd name="connsiteX5" fmla="*/ 3644237 w 3718429"/>
              <a:gd name="connsiteY5" fmla="*/ 204282 h 1570849"/>
              <a:gd name="connsiteX6" fmla="*/ 2502790 w 3718429"/>
              <a:gd name="connsiteY6" fmla="*/ 834418 h 1570849"/>
              <a:gd name="connsiteX7" fmla="*/ 2155928 w 3718429"/>
              <a:gd name="connsiteY7" fmla="*/ 1338365 h 1570849"/>
              <a:gd name="connsiteX0" fmla="*/ 2155928 w 3644237"/>
              <a:gd name="connsiteY0" fmla="*/ 1299523 h 1532007"/>
              <a:gd name="connsiteX1" fmla="*/ 371874 w 3644237"/>
              <a:gd name="connsiteY1" fmla="*/ 1234920 h 1532007"/>
              <a:gd name="connsiteX2" fmla="*/ 321042 w 3644237"/>
              <a:gd name="connsiteY2" fmla="*/ 181633 h 1532007"/>
              <a:gd name="connsiteX3" fmla="*/ 1846091 w 3644237"/>
              <a:gd name="connsiteY3" fmla="*/ 145122 h 1532007"/>
              <a:gd name="connsiteX4" fmla="*/ 3644237 w 3644237"/>
              <a:gd name="connsiteY4" fmla="*/ 165440 h 1532007"/>
              <a:gd name="connsiteX5" fmla="*/ 2502790 w 3644237"/>
              <a:gd name="connsiteY5" fmla="*/ 795576 h 1532007"/>
              <a:gd name="connsiteX6" fmla="*/ 2155928 w 3644237"/>
              <a:gd name="connsiteY6" fmla="*/ 1299523 h 1532007"/>
              <a:gd name="connsiteX0" fmla="*/ 2155928 w 2554429"/>
              <a:gd name="connsiteY0" fmla="*/ 1299523 h 1532007"/>
              <a:gd name="connsiteX1" fmla="*/ 371874 w 2554429"/>
              <a:gd name="connsiteY1" fmla="*/ 1234920 h 1532007"/>
              <a:gd name="connsiteX2" fmla="*/ 321042 w 2554429"/>
              <a:gd name="connsiteY2" fmla="*/ 181633 h 1532007"/>
              <a:gd name="connsiteX3" fmla="*/ 1846091 w 2554429"/>
              <a:gd name="connsiteY3" fmla="*/ 145122 h 1532007"/>
              <a:gd name="connsiteX4" fmla="*/ 2502790 w 2554429"/>
              <a:gd name="connsiteY4" fmla="*/ 795576 h 1532007"/>
              <a:gd name="connsiteX5" fmla="*/ 2155928 w 2554429"/>
              <a:gd name="connsiteY5" fmla="*/ 1299523 h 1532007"/>
              <a:gd name="connsiteX0" fmla="*/ 2155928 w 2401631"/>
              <a:gd name="connsiteY0" fmla="*/ 1340716 h 1573200"/>
              <a:gd name="connsiteX1" fmla="*/ 371874 w 2401631"/>
              <a:gd name="connsiteY1" fmla="*/ 1276113 h 1573200"/>
              <a:gd name="connsiteX2" fmla="*/ 321042 w 2401631"/>
              <a:gd name="connsiteY2" fmla="*/ 222826 h 1573200"/>
              <a:gd name="connsiteX3" fmla="*/ 1846091 w 2401631"/>
              <a:gd name="connsiteY3" fmla="*/ 186315 h 1573200"/>
              <a:gd name="connsiteX4" fmla="*/ 2155928 w 2401631"/>
              <a:gd name="connsiteY4" fmla="*/ 1340716 h 1573200"/>
              <a:gd name="connsiteX0" fmla="*/ 1887896 w 2133599"/>
              <a:gd name="connsiteY0" fmla="*/ 1340716 h 1573200"/>
              <a:gd name="connsiteX1" fmla="*/ 371874 w 2133599"/>
              <a:gd name="connsiteY1" fmla="*/ 1276113 h 1573200"/>
              <a:gd name="connsiteX2" fmla="*/ 321042 w 2133599"/>
              <a:gd name="connsiteY2" fmla="*/ 222826 h 1573200"/>
              <a:gd name="connsiteX3" fmla="*/ 1846091 w 2133599"/>
              <a:gd name="connsiteY3" fmla="*/ 186315 h 1573200"/>
              <a:gd name="connsiteX4" fmla="*/ 1887896 w 2133599"/>
              <a:gd name="connsiteY4" fmla="*/ 1340716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599" h="1573200">
                <a:moveTo>
                  <a:pt x="1887896" y="1340716"/>
                </a:moveTo>
                <a:cubicBezTo>
                  <a:pt x="1532743" y="1413940"/>
                  <a:pt x="745161" y="1573200"/>
                  <a:pt x="371874" y="1276113"/>
                </a:cubicBezTo>
                <a:cubicBezTo>
                  <a:pt x="0" y="1041880"/>
                  <a:pt x="75339" y="404459"/>
                  <a:pt x="321042" y="222826"/>
                </a:cubicBezTo>
                <a:cubicBezTo>
                  <a:pt x="566745" y="41193"/>
                  <a:pt x="1584949" y="0"/>
                  <a:pt x="1846091" y="186315"/>
                </a:cubicBezTo>
                <a:cubicBezTo>
                  <a:pt x="2107233" y="372630"/>
                  <a:pt x="2133599" y="1159083"/>
                  <a:pt x="1887896" y="1340716"/>
                </a:cubicBezTo>
                <a:close/>
              </a:path>
            </a:pathLst>
          </a:custGeom>
          <a:noFill/>
          <a:ln>
            <a:solidFill>
              <a:srgbClr val="FC4E08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47" name="Freeform 795"/>
          <p:cNvSpPr>
            <a:spLocks/>
          </p:cNvSpPr>
          <p:nvPr/>
        </p:nvSpPr>
        <p:spPr bwMode="auto">
          <a:xfrm>
            <a:off x="2740032" y="3768721"/>
            <a:ext cx="947738" cy="1009650"/>
          </a:xfrm>
          <a:custGeom>
            <a:avLst/>
            <a:gdLst>
              <a:gd name="T0" fmla="*/ 2147483647 w 488"/>
              <a:gd name="T1" fmla="*/ 2147483647 h 520"/>
              <a:gd name="T2" fmla="*/ 2147483647 w 488"/>
              <a:gd name="T3" fmla="*/ 2147483647 h 520"/>
              <a:gd name="T4" fmla="*/ 2147483647 w 488"/>
              <a:gd name="T5" fmla="*/ 2147483647 h 520"/>
              <a:gd name="T6" fmla="*/ 2147483647 w 488"/>
              <a:gd name="T7" fmla="*/ 2147483647 h 520"/>
              <a:gd name="T8" fmla="*/ 2147483647 w 488"/>
              <a:gd name="T9" fmla="*/ 2147483647 h 520"/>
              <a:gd name="T10" fmla="*/ 2147483647 w 488"/>
              <a:gd name="T11" fmla="*/ 2147483647 h 520"/>
              <a:gd name="T12" fmla="*/ 2147483647 w 488"/>
              <a:gd name="T13" fmla="*/ 2147483647 h 520"/>
              <a:gd name="T14" fmla="*/ 2147483647 w 488"/>
              <a:gd name="T15" fmla="*/ 2147483647 h 520"/>
              <a:gd name="T16" fmla="*/ 2147483647 w 488"/>
              <a:gd name="T17" fmla="*/ 2147483647 h 520"/>
              <a:gd name="T18" fmla="*/ 2147483647 w 488"/>
              <a:gd name="T19" fmla="*/ 2147483647 h 520"/>
              <a:gd name="T20" fmla="*/ 2147483647 w 488"/>
              <a:gd name="T21" fmla="*/ 2147483647 h 520"/>
              <a:gd name="T22" fmla="*/ 2147483647 w 488"/>
              <a:gd name="T23" fmla="*/ 2147483647 h 520"/>
              <a:gd name="T24" fmla="*/ 2147483647 w 488"/>
              <a:gd name="T25" fmla="*/ 2147483647 h 520"/>
              <a:gd name="T26" fmla="*/ 2147483647 w 488"/>
              <a:gd name="T27" fmla="*/ 2147483647 h 520"/>
              <a:gd name="T28" fmla="*/ 2147483647 w 488"/>
              <a:gd name="T29" fmla="*/ 2147483647 h 520"/>
              <a:gd name="T30" fmla="*/ 2147483647 w 488"/>
              <a:gd name="T31" fmla="*/ 2147483647 h 520"/>
              <a:gd name="T32" fmla="*/ 2147483647 w 488"/>
              <a:gd name="T33" fmla="*/ 2147483647 h 520"/>
              <a:gd name="T34" fmla="*/ 2147483647 w 488"/>
              <a:gd name="T35" fmla="*/ 2147483647 h 520"/>
              <a:gd name="T36" fmla="*/ 2147483647 w 488"/>
              <a:gd name="T37" fmla="*/ 2147483647 h 520"/>
              <a:gd name="T38" fmla="*/ 2147483647 w 488"/>
              <a:gd name="T39" fmla="*/ 2147483647 h 520"/>
              <a:gd name="T40" fmla="*/ 2147483647 w 488"/>
              <a:gd name="T41" fmla="*/ 2147483647 h 520"/>
              <a:gd name="T42" fmla="*/ 2147483647 w 488"/>
              <a:gd name="T43" fmla="*/ 2147483647 h 520"/>
              <a:gd name="T44" fmla="*/ 2147483647 w 488"/>
              <a:gd name="T45" fmla="*/ 2147483647 h 520"/>
              <a:gd name="T46" fmla="*/ 2147483647 w 488"/>
              <a:gd name="T47" fmla="*/ 0 h 520"/>
              <a:gd name="T48" fmla="*/ 2147483647 w 488"/>
              <a:gd name="T49" fmla="*/ 2147483647 h 520"/>
              <a:gd name="T50" fmla="*/ 2147483647 w 488"/>
              <a:gd name="T51" fmla="*/ 2147483647 h 520"/>
              <a:gd name="T52" fmla="*/ 2147483647 w 488"/>
              <a:gd name="T53" fmla="*/ 2147483647 h 520"/>
              <a:gd name="T54" fmla="*/ 2147483647 w 488"/>
              <a:gd name="T55" fmla="*/ 2147483647 h 520"/>
              <a:gd name="T56" fmla="*/ 2147483647 w 488"/>
              <a:gd name="T57" fmla="*/ 2147483647 h 520"/>
              <a:gd name="T58" fmla="*/ 2147483647 w 488"/>
              <a:gd name="T59" fmla="*/ 2147483647 h 520"/>
              <a:gd name="T60" fmla="*/ 0 w 488"/>
              <a:gd name="T61" fmla="*/ 2147483647 h 520"/>
              <a:gd name="T62" fmla="*/ 2147483647 w 488"/>
              <a:gd name="T63" fmla="*/ 2147483647 h 520"/>
              <a:gd name="T64" fmla="*/ 2147483647 w 488"/>
              <a:gd name="T65" fmla="*/ 2147483647 h 520"/>
              <a:gd name="T66" fmla="*/ 2147483647 w 488"/>
              <a:gd name="T67" fmla="*/ 2147483647 h 520"/>
              <a:gd name="T68" fmla="*/ 2147483647 w 488"/>
              <a:gd name="T69" fmla="*/ 2147483647 h 520"/>
              <a:gd name="T70" fmla="*/ 2147483647 w 488"/>
              <a:gd name="T71" fmla="*/ 2147483647 h 520"/>
              <a:gd name="T72" fmla="*/ 2147483647 w 488"/>
              <a:gd name="T73" fmla="*/ 2147483647 h 520"/>
              <a:gd name="T74" fmla="*/ 2147483647 w 488"/>
              <a:gd name="T75" fmla="*/ 2147483647 h 520"/>
              <a:gd name="T76" fmla="*/ 2147483647 w 488"/>
              <a:gd name="T77" fmla="*/ 2147483647 h 52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488"/>
              <a:gd name="T118" fmla="*/ 0 h 520"/>
              <a:gd name="T119" fmla="*/ 488 w 488"/>
              <a:gd name="T120" fmla="*/ 520 h 52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488" h="520">
                <a:moveTo>
                  <a:pt x="248" y="400"/>
                </a:moveTo>
                <a:lnTo>
                  <a:pt x="248" y="408"/>
                </a:lnTo>
                <a:lnTo>
                  <a:pt x="240" y="432"/>
                </a:lnTo>
                <a:lnTo>
                  <a:pt x="232" y="440"/>
                </a:lnTo>
                <a:lnTo>
                  <a:pt x="200" y="464"/>
                </a:lnTo>
                <a:lnTo>
                  <a:pt x="208" y="464"/>
                </a:lnTo>
                <a:lnTo>
                  <a:pt x="200" y="464"/>
                </a:lnTo>
                <a:lnTo>
                  <a:pt x="216" y="472"/>
                </a:lnTo>
                <a:lnTo>
                  <a:pt x="232" y="480"/>
                </a:lnTo>
                <a:lnTo>
                  <a:pt x="248" y="496"/>
                </a:lnTo>
                <a:lnTo>
                  <a:pt x="256" y="520"/>
                </a:lnTo>
                <a:lnTo>
                  <a:pt x="264" y="504"/>
                </a:lnTo>
                <a:lnTo>
                  <a:pt x="280" y="488"/>
                </a:lnTo>
                <a:lnTo>
                  <a:pt x="296" y="472"/>
                </a:lnTo>
                <a:lnTo>
                  <a:pt x="312" y="416"/>
                </a:lnTo>
                <a:lnTo>
                  <a:pt x="328" y="392"/>
                </a:lnTo>
                <a:lnTo>
                  <a:pt x="368" y="368"/>
                </a:lnTo>
                <a:lnTo>
                  <a:pt x="400" y="360"/>
                </a:lnTo>
                <a:lnTo>
                  <a:pt x="408" y="360"/>
                </a:lnTo>
                <a:lnTo>
                  <a:pt x="416" y="344"/>
                </a:lnTo>
                <a:lnTo>
                  <a:pt x="416" y="328"/>
                </a:lnTo>
                <a:lnTo>
                  <a:pt x="432" y="304"/>
                </a:lnTo>
                <a:lnTo>
                  <a:pt x="432" y="296"/>
                </a:lnTo>
                <a:lnTo>
                  <a:pt x="440" y="232"/>
                </a:lnTo>
                <a:lnTo>
                  <a:pt x="448" y="224"/>
                </a:lnTo>
                <a:lnTo>
                  <a:pt x="488" y="176"/>
                </a:lnTo>
                <a:lnTo>
                  <a:pt x="488" y="160"/>
                </a:lnTo>
                <a:lnTo>
                  <a:pt x="480" y="136"/>
                </a:lnTo>
                <a:lnTo>
                  <a:pt x="456" y="128"/>
                </a:lnTo>
                <a:lnTo>
                  <a:pt x="424" y="104"/>
                </a:lnTo>
                <a:lnTo>
                  <a:pt x="384" y="104"/>
                </a:lnTo>
                <a:lnTo>
                  <a:pt x="368" y="96"/>
                </a:lnTo>
                <a:lnTo>
                  <a:pt x="360" y="88"/>
                </a:lnTo>
                <a:lnTo>
                  <a:pt x="328" y="72"/>
                </a:lnTo>
                <a:lnTo>
                  <a:pt x="304" y="56"/>
                </a:lnTo>
                <a:lnTo>
                  <a:pt x="296" y="40"/>
                </a:lnTo>
                <a:lnTo>
                  <a:pt x="288" y="8"/>
                </a:lnTo>
                <a:lnTo>
                  <a:pt x="280" y="8"/>
                </a:lnTo>
                <a:lnTo>
                  <a:pt x="264" y="32"/>
                </a:lnTo>
                <a:lnTo>
                  <a:pt x="248" y="40"/>
                </a:lnTo>
                <a:lnTo>
                  <a:pt x="224" y="40"/>
                </a:lnTo>
                <a:lnTo>
                  <a:pt x="216" y="40"/>
                </a:lnTo>
                <a:lnTo>
                  <a:pt x="192" y="48"/>
                </a:lnTo>
                <a:lnTo>
                  <a:pt x="184" y="48"/>
                </a:lnTo>
                <a:lnTo>
                  <a:pt x="168" y="40"/>
                </a:lnTo>
                <a:lnTo>
                  <a:pt x="176" y="16"/>
                </a:lnTo>
                <a:lnTo>
                  <a:pt x="168" y="0"/>
                </a:lnTo>
                <a:lnTo>
                  <a:pt x="160" y="0"/>
                </a:lnTo>
                <a:lnTo>
                  <a:pt x="160" y="8"/>
                </a:lnTo>
                <a:lnTo>
                  <a:pt x="144" y="16"/>
                </a:lnTo>
                <a:lnTo>
                  <a:pt x="112" y="16"/>
                </a:lnTo>
                <a:lnTo>
                  <a:pt x="120" y="32"/>
                </a:lnTo>
                <a:lnTo>
                  <a:pt x="128" y="48"/>
                </a:lnTo>
                <a:lnTo>
                  <a:pt x="88" y="56"/>
                </a:lnTo>
                <a:lnTo>
                  <a:pt x="80" y="48"/>
                </a:lnTo>
                <a:lnTo>
                  <a:pt x="48" y="56"/>
                </a:lnTo>
                <a:lnTo>
                  <a:pt x="48" y="72"/>
                </a:lnTo>
                <a:lnTo>
                  <a:pt x="40" y="120"/>
                </a:lnTo>
                <a:lnTo>
                  <a:pt x="32" y="112"/>
                </a:lnTo>
                <a:lnTo>
                  <a:pt x="32" y="120"/>
                </a:lnTo>
                <a:lnTo>
                  <a:pt x="16" y="128"/>
                </a:lnTo>
                <a:lnTo>
                  <a:pt x="0" y="152"/>
                </a:lnTo>
                <a:lnTo>
                  <a:pt x="0" y="176"/>
                </a:lnTo>
                <a:lnTo>
                  <a:pt x="16" y="192"/>
                </a:lnTo>
                <a:lnTo>
                  <a:pt x="40" y="184"/>
                </a:lnTo>
                <a:lnTo>
                  <a:pt x="40" y="208"/>
                </a:lnTo>
                <a:lnTo>
                  <a:pt x="48" y="208"/>
                </a:lnTo>
                <a:lnTo>
                  <a:pt x="64" y="208"/>
                </a:lnTo>
                <a:lnTo>
                  <a:pt x="80" y="192"/>
                </a:lnTo>
                <a:lnTo>
                  <a:pt x="104" y="200"/>
                </a:lnTo>
                <a:lnTo>
                  <a:pt x="112" y="224"/>
                </a:lnTo>
                <a:lnTo>
                  <a:pt x="136" y="232"/>
                </a:lnTo>
                <a:lnTo>
                  <a:pt x="160" y="248"/>
                </a:lnTo>
                <a:lnTo>
                  <a:pt x="160" y="264"/>
                </a:lnTo>
                <a:lnTo>
                  <a:pt x="168" y="272"/>
                </a:lnTo>
                <a:lnTo>
                  <a:pt x="192" y="280"/>
                </a:lnTo>
                <a:lnTo>
                  <a:pt x="192" y="296"/>
                </a:lnTo>
                <a:lnTo>
                  <a:pt x="192" y="320"/>
                </a:lnTo>
                <a:lnTo>
                  <a:pt x="248" y="4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8" name="Freeform 793"/>
          <p:cNvSpPr>
            <a:spLocks/>
          </p:cNvSpPr>
          <p:nvPr/>
        </p:nvSpPr>
        <p:spPr bwMode="auto">
          <a:xfrm>
            <a:off x="3111507" y="4670423"/>
            <a:ext cx="125413" cy="155575"/>
          </a:xfrm>
          <a:custGeom>
            <a:avLst/>
            <a:gdLst>
              <a:gd name="T0" fmla="*/ 2147483647 w 64"/>
              <a:gd name="T1" fmla="*/ 2147483647 h 80"/>
              <a:gd name="T2" fmla="*/ 2147483647 w 64"/>
              <a:gd name="T3" fmla="*/ 2147483647 h 80"/>
              <a:gd name="T4" fmla="*/ 2147483647 w 64"/>
              <a:gd name="T5" fmla="*/ 0 h 80"/>
              <a:gd name="T6" fmla="*/ 0 w 64"/>
              <a:gd name="T7" fmla="*/ 2147483647 h 80"/>
              <a:gd name="T8" fmla="*/ 0 w 64"/>
              <a:gd name="T9" fmla="*/ 2147483647 h 80"/>
              <a:gd name="T10" fmla="*/ 0 w 64"/>
              <a:gd name="T11" fmla="*/ 2147483647 h 80"/>
              <a:gd name="T12" fmla="*/ 2147483647 w 64"/>
              <a:gd name="T13" fmla="*/ 2147483647 h 80"/>
              <a:gd name="T14" fmla="*/ 2147483647 w 64"/>
              <a:gd name="T15" fmla="*/ 2147483647 h 80"/>
              <a:gd name="T16" fmla="*/ 2147483647 w 64"/>
              <a:gd name="T17" fmla="*/ 2147483647 h 80"/>
              <a:gd name="T18" fmla="*/ 2147483647 w 64"/>
              <a:gd name="T19" fmla="*/ 2147483647 h 80"/>
              <a:gd name="T20" fmla="*/ 2147483647 w 64"/>
              <a:gd name="T21" fmla="*/ 2147483647 h 80"/>
              <a:gd name="T22" fmla="*/ 2147483647 w 64"/>
              <a:gd name="T23" fmla="*/ 2147483647 h 80"/>
              <a:gd name="T24" fmla="*/ 2147483647 w 64"/>
              <a:gd name="T25" fmla="*/ 2147483647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80"/>
              <a:gd name="T41" fmla="*/ 64 w 64"/>
              <a:gd name="T42" fmla="*/ 80 h 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80">
                <a:moveTo>
                  <a:pt x="40" y="16"/>
                </a:moveTo>
                <a:lnTo>
                  <a:pt x="24" y="8"/>
                </a:lnTo>
                <a:lnTo>
                  <a:pt x="8" y="0"/>
                </a:lnTo>
                <a:lnTo>
                  <a:pt x="0" y="16"/>
                </a:lnTo>
                <a:lnTo>
                  <a:pt x="0" y="32"/>
                </a:lnTo>
                <a:lnTo>
                  <a:pt x="0" y="56"/>
                </a:lnTo>
                <a:lnTo>
                  <a:pt x="16" y="64"/>
                </a:lnTo>
                <a:lnTo>
                  <a:pt x="24" y="72"/>
                </a:lnTo>
                <a:lnTo>
                  <a:pt x="40" y="80"/>
                </a:lnTo>
                <a:lnTo>
                  <a:pt x="64" y="64"/>
                </a:lnTo>
                <a:lnTo>
                  <a:pt x="64" y="56"/>
                </a:lnTo>
                <a:lnTo>
                  <a:pt x="56" y="32"/>
                </a:lnTo>
                <a:lnTo>
                  <a:pt x="40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9" name="Freeform 797"/>
          <p:cNvSpPr>
            <a:spLocks/>
          </p:cNvSpPr>
          <p:nvPr/>
        </p:nvSpPr>
        <p:spPr bwMode="auto">
          <a:xfrm>
            <a:off x="3111507" y="4670423"/>
            <a:ext cx="125413" cy="155575"/>
          </a:xfrm>
          <a:custGeom>
            <a:avLst/>
            <a:gdLst>
              <a:gd name="T0" fmla="*/ 2147483647 w 64"/>
              <a:gd name="T1" fmla="*/ 2147483647 h 80"/>
              <a:gd name="T2" fmla="*/ 2147483647 w 64"/>
              <a:gd name="T3" fmla="*/ 2147483647 h 80"/>
              <a:gd name="T4" fmla="*/ 2147483647 w 64"/>
              <a:gd name="T5" fmla="*/ 0 h 80"/>
              <a:gd name="T6" fmla="*/ 0 w 64"/>
              <a:gd name="T7" fmla="*/ 2147483647 h 80"/>
              <a:gd name="T8" fmla="*/ 0 w 64"/>
              <a:gd name="T9" fmla="*/ 2147483647 h 80"/>
              <a:gd name="T10" fmla="*/ 0 w 64"/>
              <a:gd name="T11" fmla="*/ 2147483647 h 80"/>
              <a:gd name="T12" fmla="*/ 2147483647 w 64"/>
              <a:gd name="T13" fmla="*/ 2147483647 h 80"/>
              <a:gd name="T14" fmla="*/ 2147483647 w 64"/>
              <a:gd name="T15" fmla="*/ 2147483647 h 80"/>
              <a:gd name="T16" fmla="*/ 2147483647 w 64"/>
              <a:gd name="T17" fmla="*/ 2147483647 h 80"/>
              <a:gd name="T18" fmla="*/ 2147483647 w 64"/>
              <a:gd name="T19" fmla="*/ 2147483647 h 80"/>
              <a:gd name="T20" fmla="*/ 2147483647 w 64"/>
              <a:gd name="T21" fmla="*/ 2147483647 h 80"/>
              <a:gd name="T22" fmla="*/ 2147483647 w 64"/>
              <a:gd name="T23" fmla="*/ 2147483647 h 80"/>
              <a:gd name="T24" fmla="*/ 2147483647 w 64"/>
              <a:gd name="T25" fmla="*/ 2147483647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80"/>
              <a:gd name="T41" fmla="*/ 64 w 64"/>
              <a:gd name="T42" fmla="*/ 80 h 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80">
                <a:moveTo>
                  <a:pt x="40" y="16"/>
                </a:moveTo>
                <a:lnTo>
                  <a:pt x="24" y="8"/>
                </a:lnTo>
                <a:lnTo>
                  <a:pt x="8" y="0"/>
                </a:lnTo>
                <a:lnTo>
                  <a:pt x="0" y="16"/>
                </a:lnTo>
                <a:lnTo>
                  <a:pt x="0" y="32"/>
                </a:lnTo>
                <a:lnTo>
                  <a:pt x="0" y="56"/>
                </a:lnTo>
                <a:lnTo>
                  <a:pt x="16" y="64"/>
                </a:lnTo>
                <a:lnTo>
                  <a:pt x="24" y="72"/>
                </a:lnTo>
                <a:lnTo>
                  <a:pt x="40" y="80"/>
                </a:lnTo>
                <a:lnTo>
                  <a:pt x="64" y="64"/>
                </a:lnTo>
                <a:lnTo>
                  <a:pt x="64" y="56"/>
                </a:lnTo>
                <a:lnTo>
                  <a:pt x="56" y="32"/>
                </a:lnTo>
                <a:lnTo>
                  <a:pt x="40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50" name="Freeform 792"/>
          <p:cNvSpPr>
            <a:spLocks/>
          </p:cNvSpPr>
          <p:nvPr/>
        </p:nvSpPr>
        <p:spPr bwMode="auto">
          <a:xfrm>
            <a:off x="3003557" y="4391023"/>
            <a:ext cx="217488" cy="201613"/>
          </a:xfrm>
          <a:custGeom>
            <a:avLst/>
            <a:gdLst>
              <a:gd name="T0" fmla="*/ 2147483647 w 112"/>
              <a:gd name="T1" fmla="*/ 0 h 104"/>
              <a:gd name="T2" fmla="*/ 0 w 112"/>
              <a:gd name="T3" fmla="*/ 2147483647 h 104"/>
              <a:gd name="T4" fmla="*/ 0 w 112"/>
              <a:gd name="T5" fmla="*/ 2147483647 h 104"/>
              <a:gd name="T6" fmla="*/ 2147483647 w 112"/>
              <a:gd name="T7" fmla="*/ 2147483647 h 104"/>
              <a:gd name="T8" fmla="*/ 2147483647 w 112"/>
              <a:gd name="T9" fmla="*/ 2147483647 h 104"/>
              <a:gd name="T10" fmla="*/ 2147483647 w 112"/>
              <a:gd name="T11" fmla="*/ 2147483647 h 104"/>
              <a:gd name="T12" fmla="*/ 2147483647 w 112"/>
              <a:gd name="T13" fmla="*/ 2147483647 h 104"/>
              <a:gd name="T14" fmla="*/ 2147483647 w 112"/>
              <a:gd name="T15" fmla="*/ 2147483647 h 104"/>
              <a:gd name="T16" fmla="*/ 2147483647 w 112"/>
              <a:gd name="T17" fmla="*/ 2147483647 h 104"/>
              <a:gd name="T18" fmla="*/ 2147483647 w 112"/>
              <a:gd name="T19" fmla="*/ 2147483647 h 104"/>
              <a:gd name="T20" fmla="*/ 2147483647 w 112"/>
              <a:gd name="T21" fmla="*/ 2147483647 h 104"/>
              <a:gd name="T22" fmla="*/ 2147483647 w 112"/>
              <a:gd name="T23" fmla="*/ 2147483647 h 104"/>
              <a:gd name="T24" fmla="*/ 2147483647 w 112"/>
              <a:gd name="T25" fmla="*/ 2147483647 h 104"/>
              <a:gd name="T26" fmla="*/ 2147483647 w 112"/>
              <a:gd name="T27" fmla="*/ 2147483647 h 104"/>
              <a:gd name="T28" fmla="*/ 2147483647 w 112"/>
              <a:gd name="T29" fmla="*/ 2147483647 h 104"/>
              <a:gd name="T30" fmla="*/ 2147483647 w 112"/>
              <a:gd name="T31" fmla="*/ 2147483647 h 104"/>
              <a:gd name="T32" fmla="*/ 2147483647 w 112"/>
              <a:gd name="T33" fmla="*/ 2147483647 h 104"/>
              <a:gd name="T34" fmla="*/ 2147483647 w 112"/>
              <a:gd name="T35" fmla="*/ 0 h 104"/>
              <a:gd name="T36" fmla="*/ 2147483647 w 112"/>
              <a:gd name="T37" fmla="*/ 0 h 104"/>
              <a:gd name="T38" fmla="*/ 2147483647 w 112"/>
              <a:gd name="T39" fmla="*/ 0 h 10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12"/>
              <a:gd name="T61" fmla="*/ 0 h 104"/>
              <a:gd name="T62" fmla="*/ 112 w 112"/>
              <a:gd name="T63" fmla="*/ 104 h 10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12" h="104">
                <a:moveTo>
                  <a:pt x="32" y="0"/>
                </a:moveTo>
                <a:lnTo>
                  <a:pt x="0" y="24"/>
                </a:lnTo>
                <a:lnTo>
                  <a:pt x="0" y="32"/>
                </a:lnTo>
                <a:lnTo>
                  <a:pt x="8" y="48"/>
                </a:lnTo>
                <a:lnTo>
                  <a:pt x="24" y="56"/>
                </a:lnTo>
                <a:lnTo>
                  <a:pt x="48" y="64"/>
                </a:lnTo>
                <a:lnTo>
                  <a:pt x="56" y="72"/>
                </a:lnTo>
                <a:lnTo>
                  <a:pt x="56" y="96"/>
                </a:lnTo>
                <a:lnTo>
                  <a:pt x="72" y="104"/>
                </a:lnTo>
                <a:lnTo>
                  <a:pt x="96" y="88"/>
                </a:lnTo>
                <a:lnTo>
                  <a:pt x="112" y="80"/>
                </a:lnTo>
                <a:lnTo>
                  <a:pt x="104" y="72"/>
                </a:lnTo>
                <a:lnTo>
                  <a:pt x="104" y="56"/>
                </a:lnTo>
                <a:lnTo>
                  <a:pt x="96" y="56"/>
                </a:lnTo>
                <a:lnTo>
                  <a:pt x="80" y="32"/>
                </a:lnTo>
                <a:lnTo>
                  <a:pt x="72" y="24"/>
                </a:lnTo>
                <a:lnTo>
                  <a:pt x="56" y="8"/>
                </a:lnTo>
                <a:lnTo>
                  <a:pt x="56" y="0"/>
                </a:lnTo>
                <a:lnTo>
                  <a:pt x="48" y="0"/>
                </a:lnTo>
                <a:lnTo>
                  <a:pt x="3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pic>
        <p:nvPicPr>
          <p:cNvPr id="251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72692" y="5366153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pic>
        <p:nvPicPr>
          <p:cNvPr id="25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037678" y="3005682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pic>
        <p:nvPicPr>
          <p:cNvPr id="253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97407" y="2263771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pic>
        <p:nvPicPr>
          <p:cNvPr id="25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339779" y="2187571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sp>
        <p:nvSpPr>
          <p:cNvPr id="255" name="Freeform 254"/>
          <p:cNvSpPr>
            <a:spLocks noChangeAspect="1"/>
          </p:cNvSpPr>
          <p:nvPr/>
        </p:nvSpPr>
        <p:spPr>
          <a:xfrm>
            <a:off x="168208" y="1319563"/>
            <a:ext cx="5769399" cy="3777896"/>
          </a:xfrm>
          <a:custGeom>
            <a:avLst/>
            <a:gdLst>
              <a:gd name="connsiteX0" fmla="*/ 0 w 1600200"/>
              <a:gd name="connsiteY0" fmla="*/ 753035 h 1506070"/>
              <a:gd name="connsiteX1" fmla="*/ 251741 w 1600200"/>
              <a:gd name="connsiteY1" fmla="*/ 204675 h 1506070"/>
              <a:gd name="connsiteX2" fmla="*/ 800102 w 1600200"/>
              <a:gd name="connsiteY2" fmla="*/ 1 h 1506070"/>
              <a:gd name="connsiteX3" fmla="*/ 1348462 w 1600200"/>
              <a:gd name="connsiteY3" fmla="*/ 204677 h 1506070"/>
              <a:gd name="connsiteX4" fmla="*/ 1600201 w 1600200"/>
              <a:gd name="connsiteY4" fmla="*/ 753038 h 1506070"/>
              <a:gd name="connsiteX5" fmla="*/ 1348461 w 1600200"/>
              <a:gd name="connsiteY5" fmla="*/ 1301398 h 1506070"/>
              <a:gd name="connsiteX6" fmla="*/ 800101 w 1600200"/>
              <a:gd name="connsiteY6" fmla="*/ 1506073 h 1506070"/>
              <a:gd name="connsiteX7" fmla="*/ 251741 w 1600200"/>
              <a:gd name="connsiteY7" fmla="*/ 1301398 h 1506070"/>
              <a:gd name="connsiteX8" fmla="*/ 2 w 1600200"/>
              <a:gd name="connsiteY8" fmla="*/ 753037 h 1506070"/>
              <a:gd name="connsiteX9" fmla="*/ 0 w 1600200"/>
              <a:gd name="connsiteY9" fmla="*/ 753035 h 1506070"/>
              <a:gd name="connsiteX0" fmla="*/ 0 w 1737711"/>
              <a:gd name="connsiteY0" fmla="*/ 753034 h 2194866"/>
              <a:gd name="connsiteX1" fmla="*/ 251741 w 1737711"/>
              <a:gd name="connsiteY1" fmla="*/ 204674 h 2194866"/>
              <a:gd name="connsiteX2" fmla="*/ 800102 w 1737711"/>
              <a:gd name="connsiteY2" fmla="*/ 0 h 2194866"/>
              <a:gd name="connsiteX3" fmla="*/ 1348462 w 1737711"/>
              <a:gd name="connsiteY3" fmla="*/ 204676 h 2194866"/>
              <a:gd name="connsiteX4" fmla="*/ 1600201 w 1737711"/>
              <a:gd name="connsiteY4" fmla="*/ 753037 h 2194866"/>
              <a:gd name="connsiteX5" fmla="*/ 1577061 w 1737711"/>
              <a:gd name="connsiteY5" fmla="*/ 2063397 h 2194866"/>
              <a:gd name="connsiteX6" fmla="*/ 800101 w 1737711"/>
              <a:gd name="connsiteY6" fmla="*/ 1506072 h 2194866"/>
              <a:gd name="connsiteX7" fmla="*/ 251741 w 1737711"/>
              <a:gd name="connsiteY7" fmla="*/ 1301397 h 2194866"/>
              <a:gd name="connsiteX8" fmla="*/ 2 w 1737711"/>
              <a:gd name="connsiteY8" fmla="*/ 753036 h 2194866"/>
              <a:gd name="connsiteX9" fmla="*/ 0 w 1737711"/>
              <a:gd name="connsiteY9" fmla="*/ 753034 h 2194866"/>
              <a:gd name="connsiteX0" fmla="*/ 0 w 1737711"/>
              <a:gd name="connsiteY0" fmla="*/ 753034 h 2154790"/>
              <a:gd name="connsiteX1" fmla="*/ 251741 w 1737711"/>
              <a:gd name="connsiteY1" fmla="*/ 204674 h 2154790"/>
              <a:gd name="connsiteX2" fmla="*/ 800102 w 1737711"/>
              <a:gd name="connsiteY2" fmla="*/ 0 h 2154790"/>
              <a:gd name="connsiteX3" fmla="*/ 1348462 w 1737711"/>
              <a:gd name="connsiteY3" fmla="*/ 204676 h 2154790"/>
              <a:gd name="connsiteX4" fmla="*/ 1600201 w 1737711"/>
              <a:gd name="connsiteY4" fmla="*/ 753037 h 2154790"/>
              <a:gd name="connsiteX5" fmla="*/ 1577061 w 1737711"/>
              <a:gd name="connsiteY5" fmla="*/ 2063397 h 2154790"/>
              <a:gd name="connsiteX6" fmla="*/ 251741 w 1737711"/>
              <a:gd name="connsiteY6" fmla="*/ 1301397 h 2154790"/>
              <a:gd name="connsiteX7" fmla="*/ 2 w 1737711"/>
              <a:gd name="connsiteY7" fmla="*/ 753036 h 2154790"/>
              <a:gd name="connsiteX8" fmla="*/ 0 w 1737711"/>
              <a:gd name="connsiteY8" fmla="*/ 753034 h 2154790"/>
              <a:gd name="connsiteX0" fmla="*/ 3661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366111 w 2103820"/>
              <a:gd name="connsiteY7" fmla="*/ 753036 h 2154790"/>
              <a:gd name="connsiteX8" fmla="*/ 366109 w 2103820"/>
              <a:gd name="connsiteY8" fmla="*/ 753034 h 2154790"/>
              <a:gd name="connsiteX0" fmla="*/ 2899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366111 w 2103820"/>
              <a:gd name="connsiteY7" fmla="*/ 753036 h 2154790"/>
              <a:gd name="connsiteX8" fmla="*/ 289909 w 2103820"/>
              <a:gd name="connsiteY8" fmla="*/ 753034 h 2154790"/>
              <a:gd name="connsiteX0" fmla="*/ 2899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289909 w 2103820"/>
              <a:gd name="connsiteY7" fmla="*/ 753034 h 2154790"/>
              <a:gd name="connsiteX0" fmla="*/ 289909 w 2103820"/>
              <a:gd name="connsiteY0" fmla="*/ 753034 h 2063397"/>
              <a:gd name="connsiteX1" fmla="*/ 160650 w 2103820"/>
              <a:gd name="connsiteY1" fmla="*/ 204674 h 2063397"/>
              <a:gd name="connsiteX2" fmla="*/ 1166211 w 2103820"/>
              <a:gd name="connsiteY2" fmla="*/ 0 h 2063397"/>
              <a:gd name="connsiteX3" fmla="*/ 1714571 w 2103820"/>
              <a:gd name="connsiteY3" fmla="*/ 204676 h 2063397"/>
              <a:gd name="connsiteX4" fmla="*/ 1966310 w 2103820"/>
              <a:gd name="connsiteY4" fmla="*/ 753037 h 2063397"/>
              <a:gd name="connsiteX5" fmla="*/ 1943170 w 2103820"/>
              <a:gd name="connsiteY5" fmla="*/ 2063397 h 2063397"/>
              <a:gd name="connsiteX6" fmla="*/ 289909 w 2103820"/>
              <a:gd name="connsiteY6" fmla="*/ 753034 h 2063397"/>
              <a:gd name="connsiteX0" fmla="*/ 1912013 w 2072663"/>
              <a:gd name="connsiteY0" fmla="*/ 2202623 h 2202623"/>
              <a:gd name="connsiteX1" fmla="*/ 129493 w 2072663"/>
              <a:gd name="connsiteY1" fmla="*/ 343900 h 2202623"/>
              <a:gd name="connsiteX2" fmla="*/ 1135054 w 2072663"/>
              <a:gd name="connsiteY2" fmla="*/ 139226 h 2202623"/>
              <a:gd name="connsiteX3" fmla="*/ 1683414 w 2072663"/>
              <a:gd name="connsiteY3" fmla="*/ 343902 h 2202623"/>
              <a:gd name="connsiteX4" fmla="*/ 1935153 w 2072663"/>
              <a:gd name="connsiteY4" fmla="*/ 892263 h 2202623"/>
              <a:gd name="connsiteX5" fmla="*/ 1912013 w 2072663"/>
              <a:gd name="connsiteY5" fmla="*/ 2202623 h 2202623"/>
              <a:gd name="connsiteX0" fmla="*/ 1912013 w 2072663"/>
              <a:gd name="connsiteY0" fmla="*/ 2101497 h 2101497"/>
              <a:gd name="connsiteX1" fmla="*/ 129493 w 2072663"/>
              <a:gd name="connsiteY1" fmla="*/ 471374 h 2101497"/>
              <a:gd name="connsiteX2" fmla="*/ 1135054 w 2072663"/>
              <a:gd name="connsiteY2" fmla="*/ 38100 h 2101497"/>
              <a:gd name="connsiteX3" fmla="*/ 1683414 w 2072663"/>
              <a:gd name="connsiteY3" fmla="*/ 242776 h 2101497"/>
              <a:gd name="connsiteX4" fmla="*/ 1935153 w 2072663"/>
              <a:gd name="connsiteY4" fmla="*/ 791137 h 2101497"/>
              <a:gd name="connsiteX5" fmla="*/ 1912013 w 2072663"/>
              <a:gd name="connsiteY5" fmla="*/ 2101497 h 2101497"/>
              <a:gd name="connsiteX0" fmla="*/ 1914829 w 2180488"/>
              <a:gd name="connsiteY0" fmla="*/ 2101497 h 2264478"/>
              <a:gd name="connsiteX1" fmla="*/ 344014 w 2180488"/>
              <a:gd name="connsiteY1" fmla="*/ 1769021 h 2264478"/>
              <a:gd name="connsiteX2" fmla="*/ 132309 w 2180488"/>
              <a:gd name="connsiteY2" fmla="*/ 471374 h 2264478"/>
              <a:gd name="connsiteX3" fmla="*/ 1137870 w 2180488"/>
              <a:gd name="connsiteY3" fmla="*/ 38100 h 2264478"/>
              <a:gd name="connsiteX4" fmla="*/ 1686230 w 2180488"/>
              <a:gd name="connsiteY4" fmla="*/ 242776 h 2264478"/>
              <a:gd name="connsiteX5" fmla="*/ 1937969 w 2180488"/>
              <a:gd name="connsiteY5" fmla="*/ 791137 h 2264478"/>
              <a:gd name="connsiteX6" fmla="*/ 1914829 w 2180488"/>
              <a:gd name="connsiteY6" fmla="*/ 2101497 h 2264478"/>
              <a:gd name="connsiteX0" fmla="*/ 1686229 w 1951888"/>
              <a:gd name="connsiteY0" fmla="*/ 1872897 h 2035878"/>
              <a:gd name="connsiteX1" fmla="*/ 344014 w 1951888"/>
              <a:gd name="connsiteY1" fmla="*/ 1769021 h 2035878"/>
              <a:gd name="connsiteX2" fmla="*/ 132309 w 1951888"/>
              <a:gd name="connsiteY2" fmla="*/ 471374 h 2035878"/>
              <a:gd name="connsiteX3" fmla="*/ 1137870 w 1951888"/>
              <a:gd name="connsiteY3" fmla="*/ 38100 h 2035878"/>
              <a:gd name="connsiteX4" fmla="*/ 1686230 w 1951888"/>
              <a:gd name="connsiteY4" fmla="*/ 242776 h 2035878"/>
              <a:gd name="connsiteX5" fmla="*/ 1937969 w 1951888"/>
              <a:gd name="connsiteY5" fmla="*/ 791137 h 2035878"/>
              <a:gd name="connsiteX6" fmla="*/ 1686229 w 1951888"/>
              <a:gd name="connsiteY6" fmla="*/ 1872897 h 2035878"/>
              <a:gd name="connsiteX0" fmla="*/ 1686229 w 3157169"/>
              <a:gd name="connsiteY0" fmla="*/ 1872897 h 2086678"/>
              <a:gd name="connsiteX1" fmla="*/ 344014 w 3157169"/>
              <a:gd name="connsiteY1" fmla="*/ 1769021 h 2086678"/>
              <a:gd name="connsiteX2" fmla="*/ 132309 w 3157169"/>
              <a:gd name="connsiteY2" fmla="*/ 471374 h 2086678"/>
              <a:gd name="connsiteX3" fmla="*/ 1137870 w 3157169"/>
              <a:gd name="connsiteY3" fmla="*/ 38100 h 2086678"/>
              <a:gd name="connsiteX4" fmla="*/ 1686230 w 3157169"/>
              <a:gd name="connsiteY4" fmla="*/ 242776 h 2086678"/>
              <a:gd name="connsiteX5" fmla="*/ 3157169 w 3157169"/>
              <a:gd name="connsiteY5" fmla="*/ 486337 h 2086678"/>
              <a:gd name="connsiteX6" fmla="*/ 1686229 w 3157169"/>
              <a:gd name="connsiteY6" fmla="*/ 1872897 h 2086678"/>
              <a:gd name="connsiteX0" fmla="*/ 2210802 w 3681742"/>
              <a:gd name="connsiteY0" fmla="*/ 1872897 h 2086678"/>
              <a:gd name="connsiteX1" fmla="*/ 258987 w 3681742"/>
              <a:gd name="connsiteY1" fmla="*/ 1769021 h 2086678"/>
              <a:gd name="connsiteX2" fmla="*/ 656882 w 3681742"/>
              <a:gd name="connsiteY2" fmla="*/ 471374 h 2086678"/>
              <a:gd name="connsiteX3" fmla="*/ 1662443 w 3681742"/>
              <a:gd name="connsiteY3" fmla="*/ 38100 h 2086678"/>
              <a:gd name="connsiteX4" fmla="*/ 2210803 w 3681742"/>
              <a:gd name="connsiteY4" fmla="*/ 242776 h 2086678"/>
              <a:gd name="connsiteX5" fmla="*/ 3681742 w 3681742"/>
              <a:gd name="connsiteY5" fmla="*/ 486337 h 2086678"/>
              <a:gd name="connsiteX6" fmla="*/ 2210802 w 3681742"/>
              <a:gd name="connsiteY6" fmla="*/ 1872897 h 2086678"/>
              <a:gd name="connsiteX0" fmla="*/ 2477502 w 3757942"/>
              <a:gd name="connsiteY0" fmla="*/ 2101497 h 2315278"/>
              <a:gd name="connsiteX1" fmla="*/ 297087 w 3757942"/>
              <a:gd name="connsiteY1" fmla="*/ 1769021 h 2315278"/>
              <a:gd name="connsiteX2" fmla="*/ 694982 w 3757942"/>
              <a:gd name="connsiteY2" fmla="*/ 471374 h 2315278"/>
              <a:gd name="connsiteX3" fmla="*/ 1700543 w 3757942"/>
              <a:gd name="connsiteY3" fmla="*/ 38100 h 2315278"/>
              <a:gd name="connsiteX4" fmla="*/ 2248903 w 3757942"/>
              <a:gd name="connsiteY4" fmla="*/ 242776 h 2315278"/>
              <a:gd name="connsiteX5" fmla="*/ 3719842 w 3757942"/>
              <a:gd name="connsiteY5" fmla="*/ 486337 h 2315278"/>
              <a:gd name="connsiteX6" fmla="*/ 2477502 w 3757942"/>
              <a:gd name="connsiteY6" fmla="*/ 2101497 h 2315278"/>
              <a:gd name="connsiteX0" fmla="*/ 2553702 w 3834142"/>
              <a:gd name="connsiteY0" fmla="*/ 2076097 h 2289878"/>
              <a:gd name="connsiteX1" fmla="*/ 373287 w 3834142"/>
              <a:gd name="connsiteY1" fmla="*/ 1743621 h 2289878"/>
              <a:gd name="connsiteX2" fmla="*/ 313982 w 3834142"/>
              <a:gd name="connsiteY2" fmla="*/ 293574 h 2289878"/>
              <a:gd name="connsiteX3" fmla="*/ 1776743 w 3834142"/>
              <a:gd name="connsiteY3" fmla="*/ 12700 h 2289878"/>
              <a:gd name="connsiteX4" fmla="*/ 2325103 w 3834142"/>
              <a:gd name="connsiteY4" fmla="*/ 217376 h 2289878"/>
              <a:gd name="connsiteX5" fmla="*/ 3796042 w 3834142"/>
              <a:gd name="connsiteY5" fmla="*/ 460937 h 2289878"/>
              <a:gd name="connsiteX6" fmla="*/ 2553702 w 3834142"/>
              <a:gd name="connsiteY6" fmla="*/ 2076097 h 2289878"/>
              <a:gd name="connsiteX0" fmla="*/ 2565023 w 3845463"/>
              <a:gd name="connsiteY0" fmla="*/ 2036897 h 2250678"/>
              <a:gd name="connsiteX1" fmla="*/ 384608 w 3845463"/>
              <a:gd name="connsiteY1" fmla="*/ 1704421 h 2250678"/>
              <a:gd name="connsiteX2" fmla="*/ 325303 w 3845463"/>
              <a:gd name="connsiteY2" fmla="*/ 254374 h 2250678"/>
              <a:gd name="connsiteX3" fmla="*/ 2336424 w 3845463"/>
              <a:gd name="connsiteY3" fmla="*/ 178176 h 2250678"/>
              <a:gd name="connsiteX4" fmla="*/ 3807363 w 3845463"/>
              <a:gd name="connsiteY4" fmla="*/ 421737 h 2250678"/>
              <a:gd name="connsiteX5" fmla="*/ 2565023 w 3845463"/>
              <a:gd name="connsiteY5" fmla="*/ 2036897 h 2250678"/>
              <a:gd name="connsiteX0" fmla="*/ 2810179 w 4425806"/>
              <a:gd name="connsiteY0" fmla="*/ 1996304 h 2210085"/>
              <a:gd name="connsiteX1" fmla="*/ 629764 w 4425806"/>
              <a:gd name="connsiteY1" fmla="*/ 1663828 h 2210085"/>
              <a:gd name="connsiteX2" fmla="*/ 570459 w 4425806"/>
              <a:gd name="connsiteY2" fmla="*/ 213781 h 2210085"/>
              <a:gd name="connsiteX3" fmla="*/ 4052519 w 4425806"/>
              <a:gd name="connsiteY3" fmla="*/ 381144 h 2210085"/>
              <a:gd name="connsiteX4" fmla="*/ 2810179 w 4425806"/>
              <a:gd name="connsiteY4" fmla="*/ 1996304 h 2210085"/>
              <a:gd name="connsiteX0" fmla="*/ 2810179 w 4425806"/>
              <a:gd name="connsiteY0" fmla="*/ 1996304 h 2210085"/>
              <a:gd name="connsiteX1" fmla="*/ 629764 w 4425806"/>
              <a:gd name="connsiteY1" fmla="*/ 1663828 h 2210085"/>
              <a:gd name="connsiteX2" fmla="*/ 570459 w 4425806"/>
              <a:gd name="connsiteY2" fmla="*/ 213781 h 2210085"/>
              <a:gd name="connsiteX3" fmla="*/ 4052519 w 4425806"/>
              <a:gd name="connsiteY3" fmla="*/ 381144 h 2210085"/>
              <a:gd name="connsiteX4" fmla="*/ 2810179 w 4425806"/>
              <a:gd name="connsiteY4" fmla="*/ 1996304 h 2210085"/>
              <a:gd name="connsiteX0" fmla="*/ 2810179 w 4585728"/>
              <a:gd name="connsiteY0" fmla="*/ 1996304 h 2210085"/>
              <a:gd name="connsiteX1" fmla="*/ 629764 w 4585728"/>
              <a:gd name="connsiteY1" fmla="*/ 1663828 h 2210085"/>
              <a:gd name="connsiteX2" fmla="*/ 570459 w 4585728"/>
              <a:gd name="connsiteY2" fmla="*/ 213781 h 2210085"/>
              <a:gd name="connsiteX3" fmla="*/ 4052519 w 4585728"/>
              <a:gd name="connsiteY3" fmla="*/ 381144 h 2210085"/>
              <a:gd name="connsiteX4" fmla="*/ 3769714 w 4585728"/>
              <a:gd name="connsiteY4" fmla="*/ 1261410 h 2210085"/>
              <a:gd name="connsiteX5" fmla="*/ 2810179 w 4585728"/>
              <a:gd name="connsiteY5" fmla="*/ 1996304 h 2210085"/>
              <a:gd name="connsiteX0" fmla="*/ 2810179 w 4458728"/>
              <a:gd name="connsiteY0" fmla="*/ 1996304 h 2210085"/>
              <a:gd name="connsiteX1" fmla="*/ 629764 w 4458728"/>
              <a:gd name="connsiteY1" fmla="*/ 1663828 h 2210085"/>
              <a:gd name="connsiteX2" fmla="*/ 570459 w 4458728"/>
              <a:gd name="connsiteY2" fmla="*/ 213781 h 2210085"/>
              <a:gd name="connsiteX3" fmla="*/ 4052519 w 4458728"/>
              <a:gd name="connsiteY3" fmla="*/ 381144 h 2210085"/>
              <a:gd name="connsiteX4" fmla="*/ 3007714 w 4458728"/>
              <a:gd name="connsiteY4" fmla="*/ 1032810 h 2210085"/>
              <a:gd name="connsiteX5" fmla="*/ 2810179 w 4458728"/>
              <a:gd name="connsiteY5" fmla="*/ 1996304 h 2210085"/>
              <a:gd name="connsiteX0" fmla="*/ 2810179 w 4052519"/>
              <a:gd name="connsiteY0" fmla="*/ 1996304 h 2210085"/>
              <a:gd name="connsiteX1" fmla="*/ 629764 w 4052519"/>
              <a:gd name="connsiteY1" fmla="*/ 1663828 h 2210085"/>
              <a:gd name="connsiteX2" fmla="*/ 570459 w 4052519"/>
              <a:gd name="connsiteY2" fmla="*/ 213781 h 2210085"/>
              <a:gd name="connsiteX3" fmla="*/ 4052519 w 4052519"/>
              <a:gd name="connsiteY3" fmla="*/ 381144 h 2210085"/>
              <a:gd name="connsiteX4" fmla="*/ 3007714 w 4052519"/>
              <a:gd name="connsiteY4" fmla="*/ 1032810 h 2210085"/>
              <a:gd name="connsiteX5" fmla="*/ 2810179 w 4052519"/>
              <a:gd name="connsiteY5" fmla="*/ 1996304 h 2210085"/>
              <a:gd name="connsiteX0" fmla="*/ 2810179 w 4458728"/>
              <a:gd name="connsiteY0" fmla="*/ 1996304 h 2210085"/>
              <a:gd name="connsiteX1" fmla="*/ 629764 w 4458728"/>
              <a:gd name="connsiteY1" fmla="*/ 1663828 h 2210085"/>
              <a:gd name="connsiteX2" fmla="*/ 570459 w 4458728"/>
              <a:gd name="connsiteY2" fmla="*/ 213781 h 2210085"/>
              <a:gd name="connsiteX3" fmla="*/ 4052519 w 4458728"/>
              <a:gd name="connsiteY3" fmla="*/ 381144 h 2210085"/>
              <a:gd name="connsiteX4" fmla="*/ 3007714 w 4458728"/>
              <a:gd name="connsiteY4" fmla="*/ 1032810 h 2210085"/>
              <a:gd name="connsiteX5" fmla="*/ 2810179 w 4458728"/>
              <a:gd name="connsiteY5" fmla="*/ 1996304 h 2210085"/>
              <a:gd name="connsiteX0" fmla="*/ 2797479 w 4369828"/>
              <a:gd name="connsiteY0" fmla="*/ 2009004 h 2222785"/>
              <a:gd name="connsiteX1" fmla="*/ 617064 w 4369828"/>
              <a:gd name="connsiteY1" fmla="*/ 1676528 h 2222785"/>
              <a:gd name="connsiteX2" fmla="*/ 557759 w 4369828"/>
              <a:gd name="connsiteY2" fmla="*/ 226481 h 2222785"/>
              <a:gd name="connsiteX3" fmla="*/ 3963619 w 4369828"/>
              <a:gd name="connsiteY3" fmla="*/ 317644 h 2222785"/>
              <a:gd name="connsiteX4" fmla="*/ 2995014 w 4369828"/>
              <a:gd name="connsiteY4" fmla="*/ 1045510 h 2222785"/>
              <a:gd name="connsiteX5" fmla="*/ 2797479 w 4369828"/>
              <a:gd name="connsiteY5" fmla="*/ 2009004 h 2222785"/>
              <a:gd name="connsiteX0" fmla="*/ 2797479 w 4382528"/>
              <a:gd name="connsiteY0" fmla="*/ 2009004 h 2222785"/>
              <a:gd name="connsiteX1" fmla="*/ 617064 w 4382528"/>
              <a:gd name="connsiteY1" fmla="*/ 1676528 h 2222785"/>
              <a:gd name="connsiteX2" fmla="*/ 557759 w 4382528"/>
              <a:gd name="connsiteY2" fmla="*/ 226481 h 2222785"/>
              <a:gd name="connsiteX3" fmla="*/ 3963619 w 4382528"/>
              <a:gd name="connsiteY3" fmla="*/ 317644 h 2222785"/>
              <a:gd name="connsiteX4" fmla="*/ 3071214 w 4382528"/>
              <a:gd name="connsiteY4" fmla="*/ 1045510 h 2222785"/>
              <a:gd name="connsiteX5" fmla="*/ 2797479 w 4382528"/>
              <a:gd name="connsiteY5" fmla="*/ 2009004 h 2222785"/>
              <a:gd name="connsiteX0" fmla="*/ 2797479 w 4407928"/>
              <a:gd name="connsiteY0" fmla="*/ 2009004 h 2222785"/>
              <a:gd name="connsiteX1" fmla="*/ 617064 w 4407928"/>
              <a:gd name="connsiteY1" fmla="*/ 1676528 h 2222785"/>
              <a:gd name="connsiteX2" fmla="*/ 557759 w 4407928"/>
              <a:gd name="connsiteY2" fmla="*/ 226481 h 2222785"/>
              <a:gd name="connsiteX3" fmla="*/ 3963619 w 4407928"/>
              <a:gd name="connsiteY3" fmla="*/ 317644 h 2222785"/>
              <a:gd name="connsiteX4" fmla="*/ 3223614 w 4407928"/>
              <a:gd name="connsiteY4" fmla="*/ 1045510 h 2222785"/>
              <a:gd name="connsiteX5" fmla="*/ 2797479 w 4407928"/>
              <a:gd name="connsiteY5" fmla="*/ 2009004 h 2222785"/>
              <a:gd name="connsiteX0" fmla="*/ 2797479 w 4407928"/>
              <a:gd name="connsiteY0" fmla="*/ 2009004 h 2174520"/>
              <a:gd name="connsiteX1" fmla="*/ 1658391 w 4407928"/>
              <a:gd name="connsiteY1" fmla="*/ 2038609 h 2174520"/>
              <a:gd name="connsiteX2" fmla="*/ 617064 w 4407928"/>
              <a:gd name="connsiteY2" fmla="*/ 1676528 h 2174520"/>
              <a:gd name="connsiteX3" fmla="*/ 557759 w 4407928"/>
              <a:gd name="connsiteY3" fmla="*/ 226481 h 2174520"/>
              <a:gd name="connsiteX4" fmla="*/ 3963619 w 4407928"/>
              <a:gd name="connsiteY4" fmla="*/ 317644 h 2174520"/>
              <a:gd name="connsiteX5" fmla="*/ 3223614 w 4407928"/>
              <a:gd name="connsiteY5" fmla="*/ 1045510 h 2174520"/>
              <a:gd name="connsiteX6" fmla="*/ 2797479 w 4407928"/>
              <a:gd name="connsiteY6" fmla="*/ 2009004 h 2174520"/>
              <a:gd name="connsiteX0" fmla="*/ 2797479 w 4407928"/>
              <a:gd name="connsiteY0" fmla="*/ 2009004 h 2149120"/>
              <a:gd name="connsiteX1" fmla="*/ 1658391 w 4407928"/>
              <a:gd name="connsiteY1" fmla="*/ 1886209 h 2149120"/>
              <a:gd name="connsiteX2" fmla="*/ 617064 w 4407928"/>
              <a:gd name="connsiteY2" fmla="*/ 1676528 h 2149120"/>
              <a:gd name="connsiteX3" fmla="*/ 557759 w 4407928"/>
              <a:gd name="connsiteY3" fmla="*/ 226481 h 2149120"/>
              <a:gd name="connsiteX4" fmla="*/ 3963619 w 4407928"/>
              <a:gd name="connsiteY4" fmla="*/ 317644 h 2149120"/>
              <a:gd name="connsiteX5" fmla="*/ 3223614 w 4407928"/>
              <a:gd name="connsiteY5" fmla="*/ 1045510 h 2149120"/>
              <a:gd name="connsiteX6" fmla="*/ 2797479 w 4407928"/>
              <a:gd name="connsiteY6" fmla="*/ 2009004 h 2149120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1782523 h 1782523"/>
              <a:gd name="connsiteX1" fmla="*/ 1658391 w 4407928"/>
              <a:gd name="connsiteY1" fmla="*/ 1659728 h 1782523"/>
              <a:gd name="connsiteX2" fmla="*/ 617064 w 4407928"/>
              <a:gd name="connsiteY2" fmla="*/ 1450047 h 1782523"/>
              <a:gd name="connsiteX3" fmla="*/ 557759 w 4407928"/>
              <a:gd name="connsiteY3" fmla="*/ 0 h 1782523"/>
              <a:gd name="connsiteX4" fmla="*/ 3963619 w 4407928"/>
              <a:gd name="connsiteY4" fmla="*/ 91163 h 1782523"/>
              <a:gd name="connsiteX5" fmla="*/ 3223614 w 4407928"/>
              <a:gd name="connsiteY5" fmla="*/ 819029 h 1782523"/>
              <a:gd name="connsiteX6" fmla="*/ 2797479 w 4407928"/>
              <a:gd name="connsiteY6" fmla="*/ 1782523 h 1782523"/>
              <a:gd name="connsiteX0" fmla="*/ 2797479 w 3963619"/>
              <a:gd name="connsiteY0" fmla="*/ 1782523 h 1782523"/>
              <a:gd name="connsiteX1" fmla="*/ 1658391 w 3963619"/>
              <a:gd name="connsiteY1" fmla="*/ 1659728 h 1782523"/>
              <a:gd name="connsiteX2" fmla="*/ 617064 w 3963619"/>
              <a:gd name="connsiteY2" fmla="*/ 1450047 h 1782523"/>
              <a:gd name="connsiteX3" fmla="*/ 557759 w 3963619"/>
              <a:gd name="connsiteY3" fmla="*/ 0 h 1782523"/>
              <a:gd name="connsiteX4" fmla="*/ 3963619 w 3963619"/>
              <a:gd name="connsiteY4" fmla="*/ 91163 h 1782523"/>
              <a:gd name="connsiteX5" fmla="*/ 3223614 w 3963619"/>
              <a:gd name="connsiteY5" fmla="*/ 819029 h 1782523"/>
              <a:gd name="connsiteX6" fmla="*/ 2797479 w 3963619"/>
              <a:gd name="connsiteY6" fmla="*/ 1782523 h 1782523"/>
              <a:gd name="connsiteX0" fmla="*/ 2797479 w 3963619"/>
              <a:gd name="connsiteY0" fmla="*/ 1782523 h 1782523"/>
              <a:gd name="connsiteX1" fmla="*/ 1658391 w 3963619"/>
              <a:gd name="connsiteY1" fmla="*/ 1659728 h 1782523"/>
              <a:gd name="connsiteX2" fmla="*/ 617064 w 3963619"/>
              <a:gd name="connsiteY2" fmla="*/ 1450047 h 1782523"/>
              <a:gd name="connsiteX3" fmla="*/ 557759 w 3963619"/>
              <a:gd name="connsiteY3" fmla="*/ 0 h 1782523"/>
              <a:gd name="connsiteX4" fmla="*/ 3963619 w 3963619"/>
              <a:gd name="connsiteY4" fmla="*/ 243563 h 1782523"/>
              <a:gd name="connsiteX5" fmla="*/ 3223614 w 3963619"/>
              <a:gd name="connsiteY5" fmla="*/ 819029 h 1782523"/>
              <a:gd name="connsiteX6" fmla="*/ 2797479 w 3963619"/>
              <a:gd name="connsiteY6" fmla="*/ 1782523 h 1782523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223614 w 3963619"/>
              <a:gd name="connsiteY5" fmla="*/ 1020110 h 1983604"/>
              <a:gd name="connsiteX6" fmla="*/ 2797479 w 3963619"/>
              <a:gd name="connsiteY6" fmla="*/ 1983604 h 1983604"/>
              <a:gd name="connsiteX0" fmla="*/ 2797479 w 4407928"/>
              <a:gd name="connsiteY0" fmla="*/ 1983604 h 1983604"/>
              <a:gd name="connsiteX1" fmla="*/ 1658391 w 4407928"/>
              <a:gd name="connsiteY1" fmla="*/ 1860809 h 1983604"/>
              <a:gd name="connsiteX2" fmla="*/ 617064 w 4407928"/>
              <a:gd name="connsiteY2" fmla="*/ 1651128 h 1983604"/>
              <a:gd name="connsiteX3" fmla="*/ 557759 w 4407928"/>
              <a:gd name="connsiteY3" fmla="*/ 201081 h 1983604"/>
              <a:gd name="connsiteX4" fmla="*/ 3963619 w 4407928"/>
              <a:gd name="connsiteY4" fmla="*/ 444644 h 1983604"/>
              <a:gd name="connsiteX5" fmla="*/ 3223614 w 4407928"/>
              <a:gd name="connsiteY5" fmla="*/ 1020110 h 1983604"/>
              <a:gd name="connsiteX6" fmla="*/ 2797479 w 4407928"/>
              <a:gd name="connsiteY6" fmla="*/ 1983604 h 1983604"/>
              <a:gd name="connsiteX0" fmla="*/ 2797479 w 4544297"/>
              <a:gd name="connsiteY0" fmla="*/ 1983604 h 1983604"/>
              <a:gd name="connsiteX1" fmla="*/ 1658391 w 4544297"/>
              <a:gd name="connsiteY1" fmla="*/ 1860809 h 1983604"/>
              <a:gd name="connsiteX2" fmla="*/ 617064 w 4544297"/>
              <a:gd name="connsiteY2" fmla="*/ 1651128 h 1983604"/>
              <a:gd name="connsiteX3" fmla="*/ 557759 w 4544297"/>
              <a:gd name="connsiteY3" fmla="*/ 201081 h 1983604"/>
              <a:gd name="connsiteX4" fmla="*/ 3963619 w 4544297"/>
              <a:gd name="connsiteY4" fmla="*/ 444644 h 1983604"/>
              <a:gd name="connsiteX5" fmla="*/ 3889427 w 4544297"/>
              <a:gd name="connsiteY5" fmla="*/ 581648 h 1983604"/>
              <a:gd name="connsiteX6" fmla="*/ 3223614 w 4544297"/>
              <a:gd name="connsiteY6" fmla="*/ 1020110 h 1983604"/>
              <a:gd name="connsiteX7" fmla="*/ 2797479 w 4544297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2123720"/>
              <a:gd name="connsiteX1" fmla="*/ 1658391 w 3963619"/>
              <a:gd name="connsiteY1" fmla="*/ 1860809 h 2123720"/>
              <a:gd name="connsiteX2" fmla="*/ 617064 w 3963619"/>
              <a:gd name="connsiteY2" fmla="*/ 1651128 h 2123720"/>
              <a:gd name="connsiteX3" fmla="*/ 557759 w 3963619"/>
              <a:gd name="connsiteY3" fmla="*/ 201081 h 2123720"/>
              <a:gd name="connsiteX4" fmla="*/ 3963619 w 3963619"/>
              <a:gd name="connsiteY4" fmla="*/ 444644 h 2123720"/>
              <a:gd name="connsiteX5" fmla="*/ 3889427 w 3963619"/>
              <a:gd name="connsiteY5" fmla="*/ 581648 h 2123720"/>
              <a:gd name="connsiteX6" fmla="*/ 3223614 w 3963619"/>
              <a:gd name="connsiteY6" fmla="*/ 1020110 h 2123720"/>
              <a:gd name="connsiteX7" fmla="*/ 2797479 w 3963619"/>
              <a:gd name="connsiteY7" fmla="*/ 1983604 h 2123720"/>
              <a:gd name="connsiteX0" fmla="*/ 2797479 w 3963619"/>
              <a:gd name="connsiteY0" fmla="*/ 1983604 h 2123720"/>
              <a:gd name="connsiteX1" fmla="*/ 1658391 w 3963619"/>
              <a:gd name="connsiteY1" fmla="*/ 1860809 h 2123720"/>
              <a:gd name="connsiteX2" fmla="*/ 617064 w 3963619"/>
              <a:gd name="connsiteY2" fmla="*/ 1651128 h 2123720"/>
              <a:gd name="connsiteX3" fmla="*/ 557759 w 3963619"/>
              <a:gd name="connsiteY3" fmla="*/ 201081 h 2123720"/>
              <a:gd name="connsiteX4" fmla="*/ 3963619 w 3963619"/>
              <a:gd name="connsiteY4" fmla="*/ 444644 h 2123720"/>
              <a:gd name="connsiteX5" fmla="*/ 3889427 w 3963619"/>
              <a:gd name="connsiteY5" fmla="*/ 581648 h 2123720"/>
              <a:gd name="connsiteX6" fmla="*/ 3223614 w 3963619"/>
              <a:gd name="connsiteY6" fmla="*/ 1020110 h 2123720"/>
              <a:gd name="connsiteX7" fmla="*/ 2797479 w 3963619"/>
              <a:gd name="connsiteY7" fmla="*/ 1983604 h 2123720"/>
              <a:gd name="connsiteX0" fmla="*/ 2797479 w 3963619"/>
              <a:gd name="connsiteY0" fmla="*/ 1983604 h 2088774"/>
              <a:gd name="connsiteX1" fmla="*/ 617064 w 3963619"/>
              <a:gd name="connsiteY1" fmla="*/ 1651128 h 2088774"/>
              <a:gd name="connsiteX2" fmla="*/ 557759 w 3963619"/>
              <a:gd name="connsiteY2" fmla="*/ 201081 h 2088774"/>
              <a:gd name="connsiteX3" fmla="*/ 3963619 w 3963619"/>
              <a:gd name="connsiteY3" fmla="*/ 444644 h 2088774"/>
              <a:gd name="connsiteX4" fmla="*/ 3889427 w 3963619"/>
              <a:gd name="connsiteY4" fmla="*/ 581648 h 2088774"/>
              <a:gd name="connsiteX5" fmla="*/ 3223614 w 3963619"/>
              <a:gd name="connsiteY5" fmla="*/ 1020110 h 2088774"/>
              <a:gd name="connsiteX6" fmla="*/ 2797479 w 3963619"/>
              <a:gd name="connsiteY6" fmla="*/ 1983604 h 2088774"/>
              <a:gd name="connsiteX0" fmla="*/ 2797479 w 3963619"/>
              <a:gd name="connsiteY0" fmla="*/ 1907404 h 2012574"/>
              <a:gd name="connsiteX1" fmla="*/ 617064 w 3963619"/>
              <a:gd name="connsiteY1" fmla="*/ 1651128 h 2012574"/>
              <a:gd name="connsiteX2" fmla="*/ 557759 w 3963619"/>
              <a:gd name="connsiteY2" fmla="*/ 201081 h 2012574"/>
              <a:gd name="connsiteX3" fmla="*/ 3963619 w 3963619"/>
              <a:gd name="connsiteY3" fmla="*/ 444644 h 2012574"/>
              <a:gd name="connsiteX4" fmla="*/ 3889427 w 3963619"/>
              <a:gd name="connsiteY4" fmla="*/ 581648 h 2012574"/>
              <a:gd name="connsiteX5" fmla="*/ 3223614 w 3963619"/>
              <a:gd name="connsiteY5" fmla="*/ 1020110 h 2012574"/>
              <a:gd name="connsiteX6" fmla="*/ 2797479 w 3963619"/>
              <a:gd name="connsiteY6" fmla="*/ 1907404 h 2012574"/>
              <a:gd name="connsiteX0" fmla="*/ 2797479 w 3963619"/>
              <a:gd name="connsiteY0" fmla="*/ 1951847 h 2057017"/>
              <a:gd name="connsiteX1" fmla="*/ 617064 w 3963619"/>
              <a:gd name="connsiteY1" fmla="*/ 1695571 h 2057017"/>
              <a:gd name="connsiteX2" fmla="*/ 557759 w 3963619"/>
              <a:gd name="connsiteY2" fmla="*/ 245524 h 2057017"/>
              <a:gd name="connsiteX3" fmla="*/ 2091281 w 3963619"/>
              <a:gd name="connsiteY3" fmla="*/ 605773 h 2057017"/>
              <a:gd name="connsiteX4" fmla="*/ 3963619 w 3963619"/>
              <a:gd name="connsiteY4" fmla="*/ 489087 h 2057017"/>
              <a:gd name="connsiteX5" fmla="*/ 3889427 w 3963619"/>
              <a:gd name="connsiteY5" fmla="*/ 626091 h 2057017"/>
              <a:gd name="connsiteX6" fmla="*/ 3223614 w 3963619"/>
              <a:gd name="connsiteY6" fmla="*/ 1064553 h 2057017"/>
              <a:gd name="connsiteX7" fmla="*/ 2797479 w 3963619"/>
              <a:gd name="connsiteY7" fmla="*/ 1951847 h 2057017"/>
              <a:gd name="connsiteX0" fmla="*/ 2797479 w 3963619"/>
              <a:gd name="connsiteY0" fmla="*/ 1945762 h 2050932"/>
              <a:gd name="connsiteX1" fmla="*/ 617064 w 3963619"/>
              <a:gd name="connsiteY1" fmla="*/ 1689486 h 2050932"/>
              <a:gd name="connsiteX2" fmla="*/ 557759 w 3963619"/>
              <a:gd name="connsiteY2" fmla="*/ 239439 h 2050932"/>
              <a:gd name="connsiteX3" fmla="*/ 566232 w 3963619"/>
              <a:gd name="connsiteY3" fmla="*/ 540362 h 2050932"/>
              <a:gd name="connsiteX4" fmla="*/ 2091281 w 3963619"/>
              <a:gd name="connsiteY4" fmla="*/ 599688 h 2050932"/>
              <a:gd name="connsiteX5" fmla="*/ 3963619 w 3963619"/>
              <a:gd name="connsiteY5" fmla="*/ 483002 h 2050932"/>
              <a:gd name="connsiteX6" fmla="*/ 3889427 w 3963619"/>
              <a:gd name="connsiteY6" fmla="*/ 620006 h 2050932"/>
              <a:gd name="connsiteX7" fmla="*/ 3223614 w 3963619"/>
              <a:gd name="connsiteY7" fmla="*/ 1058468 h 2050932"/>
              <a:gd name="connsiteX8" fmla="*/ 2797479 w 3963619"/>
              <a:gd name="connsiteY8" fmla="*/ 1945762 h 2050932"/>
              <a:gd name="connsiteX0" fmla="*/ 2552289 w 3718429"/>
              <a:gd name="connsiteY0" fmla="*/ 1587033 h 1692203"/>
              <a:gd name="connsiteX1" fmla="*/ 371874 w 3718429"/>
              <a:gd name="connsiteY1" fmla="*/ 1330757 h 1692203"/>
              <a:gd name="connsiteX2" fmla="*/ 321042 w 3718429"/>
              <a:gd name="connsiteY2" fmla="*/ 181633 h 1692203"/>
              <a:gd name="connsiteX3" fmla="*/ 1846091 w 3718429"/>
              <a:gd name="connsiteY3" fmla="*/ 240959 h 1692203"/>
              <a:gd name="connsiteX4" fmla="*/ 3718429 w 3718429"/>
              <a:gd name="connsiteY4" fmla="*/ 124273 h 1692203"/>
              <a:gd name="connsiteX5" fmla="*/ 3644237 w 3718429"/>
              <a:gd name="connsiteY5" fmla="*/ 261277 h 1692203"/>
              <a:gd name="connsiteX6" fmla="*/ 2978424 w 3718429"/>
              <a:gd name="connsiteY6" fmla="*/ 699739 h 1692203"/>
              <a:gd name="connsiteX7" fmla="*/ 2552289 w 3718429"/>
              <a:gd name="connsiteY7" fmla="*/ 1587033 h 1692203"/>
              <a:gd name="connsiteX0" fmla="*/ 2552289 w 3718429"/>
              <a:gd name="connsiteY0" fmla="*/ 1603006 h 1708176"/>
              <a:gd name="connsiteX1" fmla="*/ 371874 w 3718429"/>
              <a:gd name="connsiteY1" fmla="*/ 1346730 h 1708176"/>
              <a:gd name="connsiteX2" fmla="*/ 321042 w 3718429"/>
              <a:gd name="connsiteY2" fmla="*/ 197606 h 1708176"/>
              <a:gd name="connsiteX3" fmla="*/ 1846091 w 3718429"/>
              <a:gd name="connsiteY3" fmla="*/ 161095 h 1708176"/>
              <a:gd name="connsiteX4" fmla="*/ 3718429 w 3718429"/>
              <a:gd name="connsiteY4" fmla="*/ 140246 h 1708176"/>
              <a:gd name="connsiteX5" fmla="*/ 3644237 w 3718429"/>
              <a:gd name="connsiteY5" fmla="*/ 277250 h 1708176"/>
              <a:gd name="connsiteX6" fmla="*/ 2978424 w 3718429"/>
              <a:gd name="connsiteY6" fmla="*/ 715712 h 1708176"/>
              <a:gd name="connsiteX7" fmla="*/ 2552289 w 3718429"/>
              <a:gd name="connsiteY7" fmla="*/ 1603006 h 1708176"/>
              <a:gd name="connsiteX0" fmla="*/ 2552289 w 3718429"/>
              <a:gd name="connsiteY0" fmla="*/ 1530038 h 1635208"/>
              <a:gd name="connsiteX1" fmla="*/ 371874 w 3718429"/>
              <a:gd name="connsiteY1" fmla="*/ 1273762 h 1635208"/>
              <a:gd name="connsiteX2" fmla="*/ 321042 w 3718429"/>
              <a:gd name="connsiteY2" fmla="*/ 220475 h 1635208"/>
              <a:gd name="connsiteX3" fmla="*/ 1846091 w 3718429"/>
              <a:gd name="connsiteY3" fmla="*/ 88127 h 1635208"/>
              <a:gd name="connsiteX4" fmla="*/ 3718429 w 3718429"/>
              <a:gd name="connsiteY4" fmla="*/ 67278 h 1635208"/>
              <a:gd name="connsiteX5" fmla="*/ 3644237 w 3718429"/>
              <a:gd name="connsiteY5" fmla="*/ 204282 h 1635208"/>
              <a:gd name="connsiteX6" fmla="*/ 2978424 w 3718429"/>
              <a:gd name="connsiteY6" fmla="*/ 642744 h 1635208"/>
              <a:gd name="connsiteX7" fmla="*/ 2552289 w 3718429"/>
              <a:gd name="connsiteY7" fmla="*/ 1530038 h 1635208"/>
              <a:gd name="connsiteX0" fmla="*/ 2235200 w 3718429"/>
              <a:gd name="connsiteY0" fmla="*/ 1530038 h 1635208"/>
              <a:gd name="connsiteX1" fmla="*/ 371874 w 3718429"/>
              <a:gd name="connsiteY1" fmla="*/ 1273762 h 1635208"/>
              <a:gd name="connsiteX2" fmla="*/ 321042 w 3718429"/>
              <a:gd name="connsiteY2" fmla="*/ 220475 h 1635208"/>
              <a:gd name="connsiteX3" fmla="*/ 1846091 w 3718429"/>
              <a:gd name="connsiteY3" fmla="*/ 88127 h 1635208"/>
              <a:gd name="connsiteX4" fmla="*/ 3718429 w 3718429"/>
              <a:gd name="connsiteY4" fmla="*/ 67278 h 1635208"/>
              <a:gd name="connsiteX5" fmla="*/ 3644237 w 3718429"/>
              <a:gd name="connsiteY5" fmla="*/ 204282 h 1635208"/>
              <a:gd name="connsiteX6" fmla="*/ 2978424 w 3718429"/>
              <a:gd name="connsiteY6" fmla="*/ 642744 h 1635208"/>
              <a:gd name="connsiteX7" fmla="*/ 2235200 w 3718429"/>
              <a:gd name="connsiteY7" fmla="*/ 1530038 h 1635208"/>
              <a:gd name="connsiteX0" fmla="*/ 2235200 w 3718429"/>
              <a:gd name="connsiteY0" fmla="*/ 1530038 h 1603262"/>
              <a:gd name="connsiteX1" fmla="*/ 371874 w 3718429"/>
              <a:gd name="connsiteY1" fmla="*/ 1273762 h 1603262"/>
              <a:gd name="connsiteX2" fmla="*/ 321042 w 3718429"/>
              <a:gd name="connsiteY2" fmla="*/ 220475 h 1603262"/>
              <a:gd name="connsiteX3" fmla="*/ 1846091 w 3718429"/>
              <a:gd name="connsiteY3" fmla="*/ 88127 h 1603262"/>
              <a:gd name="connsiteX4" fmla="*/ 3718429 w 3718429"/>
              <a:gd name="connsiteY4" fmla="*/ 67278 h 1603262"/>
              <a:gd name="connsiteX5" fmla="*/ 3644237 w 3718429"/>
              <a:gd name="connsiteY5" fmla="*/ 204282 h 1603262"/>
              <a:gd name="connsiteX6" fmla="*/ 2502790 w 3718429"/>
              <a:gd name="connsiteY6" fmla="*/ 834418 h 1603262"/>
              <a:gd name="connsiteX7" fmla="*/ 2235200 w 3718429"/>
              <a:gd name="connsiteY7" fmla="*/ 1530038 h 1603262"/>
              <a:gd name="connsiteX0" fmla="*/ 2155928 w 3718429"/>
              <a:gd name="connsiteY0" fmla="*/ 1338365 h 1570849"/>
              <a:gd name="connsiteX1" fmla="*/ 371874 w 3718429"/>
              <a:gd name="connsiteY1" fmla="*/ 1273762 h 1570849"/>
              <a:gd name="connsiteX2" fmla="*/ 321042 w 3718429"/>
              <a:gd name="connsiteY2" fmla="*/ 220475 h 1570849"/>
              <a:gd name="connsiteX3" fmla="*/ 1846091 w 3718429"/>
              <a:gd name="connsiteY3" fmla="*/ 88127 h 1570849"/>
              <a:gd name="connsiteX4" fmla="*/ 3718429 w 3718429"/>
              <a:gd name="connsiteY4" fmla="*/ 67278 h 1570849"/>
              <a:gd name="connsiteX5" fmla="*/ 3644237 w 3718429"/>
              <a:gd name="connsiteY5" fmla="*/ 204282 h 1570849"/>
              <a:gd name="connsiteX6" fmla="*/ 2502790 w 3718429"/>
              <a:gd name="connsiteY6" fmla="*/ 834418 h 1570849"/>
              <a:gd name="connsiteX7" fmla="*/ 2155928 w 3718429"/>
              <a:gd name="connsiteY7" fmla="*/ 1338365 h 1570849"/>
              <a:gd name="connsiteX0" fmla="*/ 2155928 w 3718429"/>
              <a:gd name="connsiteY0" fmla="*/ 1338365 h 1570849"/>
              <a:gd name="connsiteX1" fmla="*/ 371874 w 3718429"/>
              <a:gd name="connsiteY1" fmla="*/ 1273762 h 1570849"/>
              <a:gd name="connsiteX2" fmla="*/ 321042 w 3718429"/>
              <a:gd name="connsiteY2" fmla="*/ 220475 h 1570849"/>
              <a:gd name="connsiteX3" fmla="*/ 1846091 w 3718429"/>
              <a:gd name="connsiteY3" fmla="*/ 183964 h 1570849"/>
              <a:gd name="connsiteX4" fmla="*/ 3718429 w 3718429"/>
              <a:gd name="connsiteY4" fmla="*/ 67278 h 1570849"/>
              <a:gd name="connsiteX5" fmla="*/ 3644237 w 3718429"/>
              <a:gd name="connsiteY5" fmla="*/ 204282 h 1570849"/>
              <a:gd name="connsiteX6" fmla="*/ 2502790 w 3718429"/>
              <a:gd name="connsiteY6" fmla="*/ 834418 h 1570849"/>
              <a:gd name="connsiteX7" fmla="*/ 2155928 w 3718429"/>
              <a:gd name="connsiteY7" fmla="*/ 1338365 h 1570849"/>
              <a:gd name="connsiteX0" fmla="*/ 2155928 w 3718429"/>
              <a:gd name="connsiteY0" fmla="*/ 1338365 h 1570849"/>
              <a:gd name="connsiteX1" fmla="*/ 371874 w 3718429"/>
              <a:gd name="connsiteY1" fmla="*/ 1273762 h 1570849"/>
              <a:gd name="connsiteX2" fmla="*/ 321042 w 3718429"/>
              <a:gd name="connsiteY2" fmla="*/ 220475 h 1570849"/>
              <a:gd name="connsiteX3" fmla="*/ 1846091 w 3718429"/>
              <a:gd name="connsiteY3" fmla="*/ 183964 h 1570849"/>
              <a:gd name="connsiteX4" fmla="*/ 3718429 w 3718429"/>
              <a:gd name="connsiteY4" fmla="*/ 67278 h 1570849"/>
              <a:gd name="connsiteX5" fmla="*/ 2502790 w 3718429"/>
              <a:gd name="connsiteY5" fmla="*/ 834418 h 1570849"/>
              <a:gd name="connsiteX6" fmla="*/ 2155928 w 3718429"/>
              <a:gd name="connsiteY6" fmla="*/ 1338365 h 1570849"/>
              <a:gd name="connsiteX0" fmla="*/ 2155928 w 2554429"/>
              <a:gd name="connsiteY0" fmla="*/ 1299523 h 1532007"/>
              <a:gd name="connsiteX1" fmla="*/ 371874 w 2554429"/>
              <a:gd name="connsiteY1" fmla="*/ 1234920 h 1532007"/>
              <a:gd name="connsiteX2" fmla="*/ 321042 w 2554429"/>
              <a:gd name="connsiteY2" fmla="*/ 181633 h 1532007"/>
              <a:gd name="connsiteX3" fmla="*/ 1846091 w 2554429"/>
              <a:gd name="connsiteY3" fmla="*/ 145122 h 1532007"/>
              <a:gd name="connsiteX4" fmla="*/ 2502790 w 2554429"/>
              <a:gd name="connsiteY4" fmla="*/ 795576 h 1532007"/>
              <a:gd name="connsiteX5" fmla="*/ 2155928 w 2554429"/>
              <a:gd name="connsiteY5" fmla="*/ 1299523 h 1532007"/>
              <a:gd name="connsiteX0" fmla="*/ 2334144 w 2689297"/>
              <a:gd name="connsiteY0" fmla="*/ 2135163 h 2208387"/>
              <a:gd name="connsiteX1" fmla="*/ 371874 w 2689297"/>
              <a:gd name="connsiteY1" fmla="*/ 1234920 h 2208387"/>
              <a:gd name="connsiteX2" fmla="*/ 321042 w 2689297"/>
              <a:gd name="connsiteY2" fmla="*/ 181633 h 2208387"/>
              <a:gd name="connsiteX3" fmla="*/ 1846091 w 2689297"/>
              <a:gd name="connsiteY3" fmla="*/ 145122 h 2208387"/>
              <a:gd name="connsiteX4" fmla="*/ 2502790 w 2689297"/>
              <a:gd name="connsiteY4" fmla="*/ 795576 h 2208387"/>
              <a:gd name="connsiteX5" fmla="*/ 2334144 w 2689297"/>
              <a:gd name="connsiteY5" fmla="*/ 2135163 h 2208387"/>
              <a:gd name="connsiteX0" fmla="*/ 2575633 w 4352176"/>
              <a:gd name="connsiteY0" fmla="*/ 2649458 h 2722682"/>
              <a:gd name="connsiteX1" fmla="*/ 613363 w 4352176"/>
              <a:gd name="connsiteY1" fmla="*/ 1749215 h 2722682"/>
              <a:gd name="connsiteX2" fmla="*/ 562531 w 4352176"/>
              <a:gd name="connsiteY2" fmla="*/ 695928 h 2722682"/>
              <a:gd name="connsiteX3" fmla="*/ 3988551 w 4352176"/>
              <a:gd name="connsiteY3" fmla="*/ 102324 h 2722682"/>
              <a:gd name="connsiteX4" fmla="*/ 2744279 w 4352176"/>
              <a:gd name="connsiteY4" fmla="*/ 1309871 h 2722682"/>
              <a:gd name="connsiteX5" fmla="*/ 2575633 w 4352176"/>
              <a:gd name="connsiteY5" fmla="*/ 2649458 h 2722682"/>
              <a:gd name="connsiteX0" fmla="*/ 2575633 w 4470568"/>
              <a:gd name="connsiteY0" fmla="*/ 2621009 h 2694233"/>
              <a:gd name="connsiteX1" fmla="*/ 613363 w 4470568"/>
              <a:gd name="connsiteY1" fmla="*/ 1720766 h 2694233"/>
              <a:gd name="connsiteX2" fmla="*/ 562531 w 4470568"/>
              <a:gd name="connsiteY2" fmla="*/ 667479 h 2694233"/>
              <a:gd name="connsiteX3" fmla="*/ 3988551 w 4470568"/>
              <a:gd name="connsiteY3" fmla="*/ 73875 h 2694233"/>
              <a:gd name="connsiteX4" fmla="*/ 3454633 w 4470568"/>
              <a:gd name="connsiteY4" fmla="*/ 1110728 h 2694233"/>
              <a:gd name="connsiteX5" fmla="*/ 2744279 w 4470568"/>
              <a:gd name="connsiteY5" fmla="*/ 1281422 h 2694233"/>
              <a:gd name="connsiteX6" fmla="*/ 2575633 w 4470568"/>
              <a:gd name="connsiteY6" fmla="*/ 2621009 h 2694233"/>
              <a:gd name="connsiteX0" fmla="*/ 2575633 w 4563356"/>
              <a:gd name="connsiteY0" fmla="*/ 2627171 h 2700395"/>
              <a:gd name="connsiteX1" fmla="*/ 613363 w 4563356"/>
              <a:gd name="connsiteY1" fmla="*/ 1726928 h 2700395"/>
              <a:gd name="connsiteX2" fmla="*/ 562531 w 4563356"/>
              <a:gd name="connsiteY2" fmla="*/ 673641 h 2700395"/>
              <a:gd name="connsiteX3" fmla="*/ 3988551 w 4563356"/>
              <a:gd name="connsiteY3" fmla="*/ 80037 h 2700395"/>
              <a:gd name="connsiteX4" fmla="*/ 4011361 w 4563356"/>
              <a:gd name="connsiteY4" fmla="*/ 1153865 h 2700395"/>
              <a:gd name="connsiteX5" fmla="*/ 3454633 w 4563356"/>
              <a:gd name="connsiteY5" fmla="*/ 1116890 h 2700395"/>
              <a:gd name="connsiteX6" fmla="*/ 2744279 w 4563356"/>
              <a:gd name="connsiteY6" fmla="*/ 1287584 h 2700395"/>
              <a:gd name="connsiteX7" fmla="*/ 2575633 w 4563356"/>
              <a:gd name="connsiteY7" fmla="*/ 2627171 h 2700395"/>
              <a:gd name="connsiteX0" fmla="*/ 2536030 w 4286132"/>
              <a:gd name="connsiteY0" fmla="*/ 2766444 h 2839668"/>
              <a:gd name="connsiteX1" fmla="*/ 573760 w 4286132"/>
              <a:gd name="connsiteY1" fmla="*/ 1866201 h 2839668"/>
              <a:gd name="connsiteX2" fmla="*/ 522928 w 4286132"/>
              <a:gd name="connsiteY2" fmla="*/ 812914 h 2839668"/>
              <a:gd name="connsiteX3" fmla="*/ 3711327 w 4286132"/>
              <a:gd name="connsiteY3" fmla="*/ 80037 h 2839668"/>
              <a:gd name="connsiteX4" fmla="*/ 3971758 w 4286132"/>
              <a:gd name="connsiteY4" fmla="*/ 1293138 h 2839668"/>
              <a:gd name="connsiteX5" fmla="*/ 3415030 w 4286132"/>
              <a:gd name="connsiteY5" fmla="*/ 1256163 h 2839668"/>
              <a:gd name="connsiteX6" fmla="*/ 2704676 w 4286132"/>
              <a:gd name="connsiteY6" fmla="*/ 1426857 h 2839668"/>
              <a:gd name="connsiteX7" fmla="*/ 2536030 w 4286132"/>
              <a:gd name="connsiteY7" fmla="*/ 2766444 h 2839668"/>
              <a:gd name="connsiteX0" fmla="*/ 2536030 w 4286132"/>
              <a:gd name="connsiteY0" fmla="*/ 2766444 h 2839668"/>
              <a:gd name="connsiteX1" fmla="*/ 573760 w 4286132"/>
              <a:gd name="connsiteY1" fmla="*/ 1866201 h 2839668"/>
              <a:gd name="connsiteX2" fmla="*/ 522928 w 4286132"/>
              <a:gd name="connsiteY2" fmla="*/ 812914 h 2839668"/>
              <a:gd name="connsiteX3" fmla="*/ 3711327 w 4286132"/>
              <a:gd name="connsiteY3" fmla="*/ 80037 h 2839668"/>
              <a:gd name="connsiteX4" fmla="*/ 3971758 w 4286132"/>
              <a:gd name="connsiteY4" fmla="*/ 1293138 h 2839668"/>
              <a:gd name="connsiteX5" fmla="*/ 3415030 w 4286132"/>
              <a:gd name="connsiteY5" fmla="*/ 1325800 h 2839668"/>
              <a:gd name="connsiteX6" fmla="*/ 2704676 w 4286132"/>
              <a:gd name="connsiteY6" fmla="*/ 1426857 h 2839668"/>
              <a:gd name="connsiteX7" fmla="*/ 2536030 w 4286132"/>
              <a:gd name="connsiteY7" fmla="*/ 2766444 h 2839668"/>
              <a:gd name="connsiteX0" fmla="*/ 2536030 w 4286132"/>
              <a:gd name="connsiteY0" fmla="*/ 2766444 h 2839668"/>
              <a:gd name="connsiteX1" fmla="*/ 573760 w 4286132"/>
              <a:gd name="connsiteY1" fmla="*/ 1866201 h 2839668"/>
              <a:gd name="connsiteX2" fmla="*/ 522928 w 4286132"/>
              <a:gd name="connsiteY2" fmla="*/ 812914 h 2839668"/>
              <a:gd name="connsiteX3" fmla="*/ 3711327 w 4286132"/>
              <a:gd name="connsiteY3" fmla="*/ 80037 h 2839668"/>
              <a:gd name="connsiteX4" fmla="*/ 3971758 w 4286132"/>
              <a:gd name="connsiteY4" fmla="*/ 1293138 h 2839668"/>
              <a:gd name="connsiteX5" fmla="*/ 3415030 w 4286132"/>
              <a:gd name="connsiteY5" fmla="*/ 1325800 h 2839668"/>
              <a:gd name="connsiteX6" fmla="*/ 2882892 w 4286132"/>
              <a:gd name="connsiteY6" fmla="*/ 1426857 h 2839668"/>
              <a:gd name="connsiteX7" fmla="*/ 2536030 w 4286132"/>
              <a:gd name="connsiteY7" fmla="*/ 2766444 h 2839668"/>
              <a:gd name="connsiteX0" fmla="*/ 3011272 w 4840581"/>
              <a:gd name="connsiteY0" fmla="*/ 2812869 h 2886093"/>
              <a:gd name="connsiteX1" fmla="*/ 1049002 w 4840581"/>
              <a:gd name="connsiteY1" fmla="*/ 1912626 h 2886093"/>
              <a:gd name="connsiteX2" fmla="*/ 522928 w 4840581"/>
              <a:gd name="connsiteY2" fmla="*/ 580792 h 2886093"/>
              <a:gd name="connsiteX3" fmla="*/ 4186569 w 4840581"/>
              <a:gd name="connsiteY3" fmla="*/ 126462 h 2886093"/>
              <a:gd name="connsiteX4" fmla="*/ 4447000 w 4840581"/>
              <a:gd name="connsiteY4" fmla="*/ 1339563 h 2886093"/>
              <a:gd name="connsiteX5" fmla="*/ 3890272 w 4840581"/>
              <a:gd name="connsiteY5" fmla="*/ 1372225 h 2886093"/>
              <a:gd name="connsiteX6" fmla="*/ 3358134 w 4840581"/>
              <a:gd name="connsiteY6" fmla="*/ 1473282 h 2886093"/>
              <a:gd name="connsiteX7" fmla="*/ 3011272 w 4840581"/>
              <a:gd name="connsiteY7" fmla="*/ 2812869 h 2886093"/>
              <a:gd name="connsiteX0" fmla="*/ 3100380 w 4929689"/>
              <a:gd name="connsiteY0" fmla="*/ 2812869 h 2886093"/>
              <a:gd name="connsiteX1" fmla="*/ 603462 w 4929689"/>
              <a:gd name="connsiteY1" fmla="*/ 1912626 h 2886093"/>
              <a:gd name="connsiteX2" fmla="*/ 612036 w 4929689"/>
              <a:gd name="connsiteY2" fmla="*/ 580792 h 2886093"/>
              <a:gd name="connsiteX3" fmla="*/ 4275677 w 4929689"/>
              <a:gd name="connsiteY3" fmla="*/ 126462 h 2886093"/>
              <a:gd name="connsiteX4" fmla="*/ 4536108 w 4929689"/>
              <a:gd name="connsiteY4" fmla="*/ 1339563 h 2886093"/>
              <a:gd name="connsiteX5" fmla="*/ 3979380 w 4929689"/>
              <a:gd name="connsiteY5" fmla="*/ 1372225 h 2886093"/>
              <a:gd name="connsiteX6" fmla="*/ 3447242 w 4929689"/>
              <a:gd name="connsiteY6" fmla="*/ 1473282 h 2886093"/>
              <a:gd name="connsiteX7" fmla="*/ 3100380 w 4929689"/>
              <a:gd name="connsiteY7" fmla="*/ 2812869 h 2886093"/>
              <a:gd name="connsiteX0" fmla="*/ 2496918 w 4326227"/>
              <a:gd name="connsiteY0" fmla="*/ 2812869 h 2886093"/>
              <a:gd name="connsiteX1" fmla="*/ 0 w 4326227"/>
              <a:gd name="connsiteY1" fmla="*/ 1912626 h 2886093"/>
              <a:gd name="connsiteX2" fmla="*/ 8574 w 4326227"/>
              <a:gd name="connsiteY2" fmla="*/ 580792 h 2886093"/>
              <a:gd name="connsiteX3" fmla="*/ 3672215 w 4326227"/>
              <a:gd name="connsiteY3" fmla="*/ 126462 h 2886093"/>
              <a:gd name="connsiteX4" fmla="*/ 3932646 w 4326227"/>
              <a:gd name="connsiteY4" fmla="*/ 1339563 h 2886093"/>
              <a:gd name="connsiteX5" fmla="*/ 3375918 w 4326227"/>
              <a:gd name="connsiteY5" fmla="*/ 1372225 h 2886093"/>
              <a:gd name="connsiteX6" fmla="*/ 2843780 w 4326227"/>
              <a:gd name="connsiteY6" fmla="*/ 1473282 h 2886093"/>
              <a:gd name="connsiteX7" fmla="*/ 2496918 w 4326227"/>
              <a:gd name="connsiteY7" fmla="*/ 2812869 h 2886093"/>
              <a:gd name="connsiteX0" fmla="*/ 2496918 w 3982029"/>
              <a:gd name="connsiteY0" fmla="*/ 2780405 h 2853629"/>
              <a:gd name="connsiteX1" fmla="*/ 0 w 3982029"/>
              <a:gd name="connsiteY1" fmla="*/ 1880162 h 2853629"/>
              <a:gd name="connsiteX2" fmla="*/ 8574 w 3982029"/>
              <a:gd name="connsiteY2" fmla="*/ 548328 h 2853629"/>
              <a:gd name="connsiteX3" fmla="*/ 2404120 w 3982029"/>
              <a:gd name="connsiteY3" fmla="*/ 743112 h 2853629"/>
              <a:gd name="connsiteX4" fmla="*/ 3672215 w 3982029"/>
              <a:gd name="connsiteY4" fmla="*/ 93998 h 2853629"/>
              <a:gd name="connsiteX5" fmla="*/ 3932646 w 3982029"/>
              <a:gd name="connsiteY5" fmla="*/ 1307099 h 2853629"/>
              <a:gd name="connsiteX6" fmla="*/ 3375918 w 3982029"/>
              <a:gd name="connsiteY6" fmla="*/ 1339761 h 2853629"/>
              <a:gd name="connsiteX7" fmla="*/ 2843780 w 3982029"/>
              <a:gd name="connsiteY7" fmla="*/ 1440818 h 2853629"/>
              <a:gd name="connsiteX8" fmla="*/ 2496918 w 3982029"/>
              <a:gd name="connsiteY8" fmla="*/ 2780405 h 2853629"/>
              <a:gd name="connsiteX0" fmla="*/ 2496918 w 3982029"/>
              <a:gd name="connsiteY0" fmla="*/ 2780405 h 2853629"/>
              <a:gd name="connsiteX1" fmla="*/ 0 w 3982029"/>
              <a:gd name="connsiteY1" fmla="*/ 1880162 h 2853629"/>
              <a:gd name="connsiteX2" fmla="*/ 8574 w 3982029"/>
              <a:gd name="connsiteY2" fmla="*/ 548328 h 2853629"/>
              <a:gd name="connsiteX3" fmla="*/ 2404120 w 3982029"/>
              <a:gd name="connsiteY3" fmla="*/ 743112 h 2853629"/>
              <a:gd name="connsiteX4" fmla="*/ 3672215 w 3982029"/>
              <a:gd name="connsiteY4" fmla="*/ 93998 h 2853629"/>
              <a:gd name="connsiteX5" fmla="*/ 3932646 w 3982029"/>
              <a:gd name="connsiteY5" fmla="*/ 1307099 h 2853629"/>
              <a:gd name="connsiteX6" fmla="*/ 3375918 w 3982029"/>
              <a:gd name="connsiteY6" fmla="*/ 1339761 h 2853629"/>
              <a:gd name="connsiteX7" fmla="*/ 2843780 w 3982029"/>
              <a:gd name="connsiteY7" fmla="*/ 1440818 h 2853629"/>
              <a:gd name="connsiteX8" fmla="*/ 2496918 w 3982029"/>
              <a:gd name="connsiteY8" fmla="*/ 2780405 h 2853629"/>
              <a:gd name="connsiteX0" fmla="*/ 2496918 w 3982029"/>
              <a:gd name="connsiteY0" fmla="*/ 2780405 h 2853629"/>
              <a:gd name="connsiteX1" fmla="*/ 0 w 3982029"/>
              <a:gd name="connsiteY1" fmla="*/ 1880162 h 2853629"/>
              <a:gd name="connsiteX2" fmla="*/ 8574 w 3982029"/>
              <a:gd name="connsiteY2" fmla="*/ 548328 h 2853629"/>
              <a:gd name="connsiteX3" fmla="*/ 825866 w 3982029"/>
              <a:gd name="connsiteY3" fmla="*/ 592546 h 2853629"/>
              <a:gd name="connsiteX4" fmla="*/ 2404120 w 3982029"/>
              <a:gd name="connsiteY4" fmla="*/ 743112 h 2853629"/>
              <a:gd name="connsiteX5" fmla="*/ 3672215 w 3982029"/>
              <a:gd name="connsiteY5" fmla="*/ 93998 h 2853629"/>
              <a:gd name="connsiteX6" fmla="*/ 3932646 w 3982029"/>
              <a:gd name="connsiteY6" fmla="*/ 1307099 h 2853629"/>
              <a:gd name="connsiteX7" fmla="*/ 3375918 w 3982029"/>
              <a:gd name="connsiteY7" fmla="*/ 1339761 h 2853629"/>
              <a:gd name="connsiteX8" fmla="*/ 2843780 w 3982029"/>
              <a:gd name="connsiteY8" fmla="*/ 1440818 h 2853629"/>
              <a:gd name="connsiteX9" fmla="*/ 2496918 w 3982029"/>
              <a:gd name="connsiteY9" fmla="*/ 2780405 h 2853629"/>
              <a:gd name="connsiteX0" fmla="*/ 2496918 w 3982029"/>
              <a:gd name="connsiteY0" fmla="*/ 2780405 h 2853629"/>
              <a:gd name="connsiteX1" fmla="*/ 0 w 3982029"/>
              <a:gd name="connsiteY1" fmla="*/ 1880162 h 2853629"/>
              <a:gd name="connsiteX2" fmla="*/ 8574 w 3982029"/>
              <a:gd name="connsiteY2" fmla="*/ 339418 h 2853629"/>
              <a:gd name="connsiteX3" fmla="*/ 825866 w 3982029"/>
              <a:gd name="connsiteY3" fmla="*/ 592546 h 2853629"/>
              <a:gd name="connsiteX4" fmla="*/ 2404120 w 3982029"/>
              <a:gd name="connsiteY4" fmla="*/ 743112 h 2853629"/>
              <a:gd name="connsiteX5" fmla="*/ 3672215 w 3982029"/>
              <a:gd name="connsiteY5" fmla="*/ 93998 h 2853629"/>
              <a:gd name="connsiteX6" fmla="*/ 3932646 w 3982029"/>
              <a:gd name="connsiteY6" fmla="*/ 1307099 h 2853629"/>
              <a:gd name="connsiteX7" fmla="*/ 3375918 w 3982029"/>
              <a:gd name="connsiteY7" fmla="*/ 1339761 h 2853629"/>
              <a:gd name="connsiteX8" fmla="*/ 2843780 w 3982029"/>
              <a:gd name="connsiteY8" fmla="*/ 1440818 h 2853629"/>
              <a:gd name="connsiteX9" fmla="*/ 2496918 w 3982029"/>
              <a:gd name="connsiteY9" fmla="*/ 2780405 h 2853629"/>
              <a:gd name="connsiteX0" fmla="*/ 2496918 w 4029709"/>
              <a:gd name="connsiteY0" fmla="*/ 2773296 h 2846520"/>
              <a:gd name="connsiteX1" fmla="*/ 0 w 4029709"/>
              <a:gd name="connsiteY1" fmla="*/ 1873053 h 2846520"/>
              <a:gd name="connsiteX2" fmla="*/ 8574 w 4029709"/>
              <a:gd name="connsiteY2" fmla="*/ 332309 h 2846520"/>
              <a:gd name="connsiteX3" fmla="*/ 825866 w 4029709"/>
              <a:gd name="connsiteY3" fmla="*/ 585437 h 2846520"/>
              <a:gd name="connsiteX4" fmla="*/ 2404120 w 4029709"/>
              <a:gd name="connsiteY4" fmla="*/ 736003 h 2846520"/>
              <a:gd name="connsiteX5" fmla="*/ 3672215 w 4029709"/>
              <a:gd name="connsiteY5" fmla="*/ 86889 h 2846520"/>
              <a:gd name="connsiteX6" fmla="*/ 3958293 w 4029709"/>
              <a:gd name="connsiteY6" fmla="*/ 214669 h 2846520"/>
              <a:gd name="connsiteX7" fmla="*/ 3932646 w 4029709"/>
              <a:gd name="connsiteY7" fmla="*/ 1299990 h 2846520"/>
              <a:gd name="connsiteX8" fmla="*/ 3375918 w 4029709"/>
              <a:gd name="connsiteY8" fmla="*/ 1332652 h 2846520"/>
              <a:gd name="connsiteX9" fmla="*/ 2843780 w 4029709"/>
              <a:gd name="connsiteY9" fmla="*/ 1433709 h 2846520"/>
              <a:gd name="connsiteX10" fmla="*/ 2496918 w 4029709"/>
              <a:gd name="connsiteY10" fmla="*/ 2773296 h 2846520"/>
              <a:gd name="connsiteX0" fmla="*/ 2496918 w 4029709"/>
              <a:gd name="connsiteY0" fmla="*/ 2634023 h 2707247"/>
              <a:gd name="connsiteX1" fmla="*/ 0 w 4029709"/>
              <a:gd name="connsiteY1" fmla="*/ 1873053 h 2707247"/>
              <a:gd name="connsiteX2" fmla="*/ 8574 w 4029709"/>
              <a:gd name="connsiteY2" fmla="*/ 332309 h 2707247"/>
              <a:gd name="connsiteX3" fmla="*/ 825866 w 4029709"/>
              <a:gd name="connsiteY3" fmla="*/ 585437 h 2707247"/>
              <a:gd name="connsiteX4" fmla="*/ 2404120 w 4029709"/>
              <a:gd name="connsiteY4" fmla="*/ 736003 h 2707247"/>
              <a:gd name="connsiteX5" fmla="*/ 3672215 w 4029709"/>
              <a:gd name="connsiteY5" fmla="*/ 86889 h 2707247"/>
              <a:gd name="connsiteX6" fmla="*/ 3958293 w 4029709"/>
              <a:gd name="connsiteY6" fmla="*/ 214669 h 2707247"/>
              <a:gd name="connsiteX7" fmla="*/ 3932646 w 4029709"/>
              <a:gd name="connsiteY7" fmla="*/ 1299990 h 2707247"/>
              <a:gd name="connsiteX8" fmla="*/ 3375918 w 4029709"/>
              <a:gd name="connsiteY8" fmla="*/ 1332652 h 2707247"/>
              <a:gd name="connsiteX9" fmla="*/ 2843780 w 4029709"/>
              <a:gd name="connsiteY9" fmla="*/ 1433709 h 2707247"/>
              <a:gd name="connsiteX10" fmla="*/ 2496918 w 4029709"/>
              <a:gd name="connsiteY10" fmla="*/ 2634023 h 2707247"/>
              <a:gd name="connsiteX0" fmla="*/ 2496918 w 4029709"/>
              <a:gd name="connsiteY0" fmla="*/ 2634023 h 2707247"/>
              <a:gd name="connsiteX1" fmla="*/ 0 w 4029709"/>
              <a:gd name="connsiteY1" fmla="*/ 1873053 h 2707247"/>
              <a:gd name="connsiteX2" fmla="*/ 8574 w 4029709"/>
              <a:gd name="connsiteY2" fmla="*/ 332309 h 2707247"/>
              <a:gd name="connsiteX3" fmla="*/ 825866 w 4029709"/>
              <a:gd name="connsiteY3" fmla="*/ 585437 h 2707247"/>
              <a:gd name="connsiteX4" fmla="*/ 2404120 w 4029709"/>
              <a:gd name="connsiteY4" fmla="*/ 736003 h 2707247"/>
              <a:gd name="connsiteX5" fmla="*/ 3672215 w 4029709"/>
              <a:gd name="connsiteY5" fmla="*/ 86889 h 2707247"/>
              <a:gd name="connsiteX6" fmla="*/ 3958293 w 4029709"/>
              <a:gd name="connsiteY6" fmla="*/ 214669 h 2707247"/>
              <a:gd name="connsiteX7" fmla="*/ 3932646 w 4029709"/>
              <a:gd name="connsiteY7" fmla="*/ 1299990 h 2707247"/>
              <a:gd name="connsiteX8" fmla="*/ 3375918 w 4029709"/>
              <a:gd name="connsiteY8" fmla="*/ 1332652 h 2707247"/>
              <a:gd name="connsiteX9" fmla="*/ 2843780 w 4029709"/>
              <a:gd name="connsiteY9" fmla="*/ 1433709 h 2707247"/>
              <a:gd name="connsiteX10" fmla="*/ 2496918 w 4029709"/>
              <a:gd name="connsiteY10" fmla="*/ 2634023 h 2707247"/>
              <a:gd name="connsiteX0" fmla="*/ 2496918 w 4121010"/>
              <a:gd name="connsiteY0" fmla="*/ 2634023 h 2707247"/>
              <a:gd name="connsiteX1" fmla="*/ 0 w 4121010"/>
              <a:gd name="connsiteY1" fmla="*/ 1873053 h 2707247"/>
              <a:gd name="connsiteX2" fmla="*/ 8574 w 4121010"/>
              <a:gd name="connsiteY2" fmla="*/ 332309 h 2707247"/>
              <a:gd name="connsiteX3" fmla="*/ 825866 w 4121010"/>
              <a:gd name="connsiteY3" fmla="*/ 585437 h 2707247"/>
              <a:gd name="connsiteX4" fmla="*/ 2404120 w 4121010"/>
              <a:gd name="connsiteY4" fmla="*/ 736003 h 2707247"/>
              <a:gd name="connsiteX5" fmla="*/ 3672215 w 4121010"/>
              <a:gd name="connsiteY5" fmla="*/ 86889 h 2707247"/>
              <a:gd name="connsiteX6" fmla="*/ 3958293 w 4121010"/>
              <a:gd name="connsiteY6" fmla="*/ 214669 h 2707247"/>
              <a:gd name="connsiteX7" fmla="*/ 4116736 w 4121010"/>
              <a:gd name="connsiteY7" fmla="*/ 634296 h 2707247"/>
              <a:gd name="connsiteX8" fmla="*/ 3932646 w 4121010"/>
              <a:gd name="connsiteY8" fmla="*/ 1299990 h 2707247"/>
              <a:gd name="connsiteX9" fmla="*/ 3375918 w 4121010"/>
              <a:gd name="connsiteY9" fmla="*/ 1332652 h 2707247"/>
              <a:gd name="connsiteX10" fmla="*/ 2843780 w 4121010"/>
              <a:gd name="connsiteY10" fmla="*/ 1433709 h 2707247"/>
              <a:gd name="connsiteX11" fmla="*/ 2496918 w 4121010"/>
              <a:gd name="connsiteY11" fmla="*/ 2634023 h 2707247"/>
              <a:gd name="connsiteX0" fmla="*/ 2496918 w 4174927"/>
              <a:gd name="connsiteY0" fmla="*/ 2634023 h 2707247"/>
              <a:gd name="connsiteX1" fmla="*/ 0 w 4174927"/>
              <a:gd name="connsiteY1" fmla="*/ 1873053 h 2707247"/>
              <a:gd name="connsiteX2" fmla="*/ 8574 w 4174927"/>
              <a:gd name="connsiteY2" fmla="*/ 332309 h 2707247"/>
              <a:gd name="connsiteX3" fmla="*/ 825866 w 4174927"/>
              <a:gd name="connsiteY3" fmla="*/ 585437 h 2707247"/>
              <a:gd name="connsiteX4" fmla="*/ 2404120 w 4174927"/>
              <a:gd name="connsiteY4" fmla="*/ 736003 h 2707247"/>
              <a:gd name="connsiteX5" fmla="*/ 3672215 w 4174927"/>
              <a:gd name="connsiteY5" fmla="*/ 86889 h 2707247"/>
              <a:gd name="connsiteX6" fmla="*/ 3958293 w 4174927"/>
              <a:gd name="connsiteY6" fmla="*/ 214669 h 2707247"/>
              <a:gd name="connsiteX7" fmla="*/ 4116736 w 4174927"/>
              <a:gd name="connsiteY7" fmla="*/ 634296 h 2707247"/>
              <a:gd name="connsiteX8" fmla="*/ 4051457 w 4174927"/>
              <a:gd name="connsiteY8" fmla="*/ 1508900 h 2707247"/>
              <a:gd name="connsiteX9" fmla="*/ 3375918 w 4174927"/>
              <a:gd name="connsiteY9" fmla="*/ 1332652 h 2707247"/>
              <a:gd name="connsiteX10" fmla="*/ 2843780 w 4174927"/>
              <a:gd name="connsiteY10" fmla="*/ 1433709 h 2707247"/>
              <a:gd name="connsiteX11" fmla="*/ 2496918 w 4174927"/>
              <a:gd name="connsiteY11" fmla="*/ 2634023 h 2707247"/>
              <a:gd name="connsiteX0" fmla="*/ 2496918 w 4167676"/>
              <a:gd name="connsiteY0" fmla="*/ 2634023 h 2707247"/>
              <a:gd name="connsiteX1" fmla="*/ 0 w 4167676"/>
              <a:gd name="connsiteY1" fmla="*/ 1873053 h 2707247"/>
              <a:gd name="connsiteX2" fmla="*/ 8574 w 4167676"/>
              <a:gd name="connsiteY2" fmla="*/ 332309 h 2707247"/>
              <a:gd name="connsiteX3" fmla="*/ 825866 w 4167676"/>
              <a:gd name="connsiteY3" fmla="*/ 585437 h 2707247"/>
              <a:gd name="connsiteX4" fmla="*/ 2404120 w 4167676"/>
              <a:gd name="connsiteY4" fmla="*/ 736003 h 2707247"/>
              <a:gd name="connsiteX5" fmla="*/ 3672215 w 4167676"/>
              <a:gd name="connsiteY5" fmla="*/ 86889 h 2707247"/>
              <a:gd name="connsiteX6" fmla="*/ 3958293 w 4167676"/>
              <a:gd name="connsiteY6" fmla="*/ 214669 h 2707247"/>
              <a:gd name="connsiteX7" fmla="*/ 4116736 w 4167676"/>
              <a:gd name="connsiteY7" fmla="*/ 634296 h 2707247"/>
              <a:gd name="connsiteX8" fmla="*/ 4073234 w 4167676"/>
              <a:gd name="connsiteY8" fmla="*/ 976448 h 2707247"/>
              <a:gd name="connsiteX9" fmla="*/ 4051457 w 4167676"/>
              <a:gd name="connsiteY9" fmla="*/ 1508900 h 2707247"/>
              <a:gd name="connsiteX10" fmla="*/ 3375918 w 4167676"/>
              <a:gd name="connsiteY10" fmla="*/ 1332652 h 2707247"/>
              <a:gd name="connsiteX11" fmla="*/ 2843780 w 4167676"/>
              <a:gd name="connsiteY11" fmla="*/ 1433709 h 2707247"/>
              <a:gd name="connsiteX12" fmla="*/ 2496918 w 4167676"/>
              <a:gd name="connsiteY12" fmla="*/ 2634023 h 2707247"/>
              <a:gd name="connsiteX0" fmla="*/ 2496918 w 4167676"/>
              <a:gd name="connsiteY0" fmla="*/ 2634023 h 2707247"/>
              <a:gd name="connsiteX1" fmla="*/ 0 w 4167676"/>
              <a:gd name="connsiteY1" fmla="*/ 1873053 h 2707247"/>
              <a:gd name="connsiteX2" fmla="*/ 8574 w 4167676"/>
              <a:gd name="connsiteY2" fmla="*/ 332309 h 2707247"/>
              <a:gd name="connsiteX3" fmla="*/ 825866 w 4167676"/>
              <a:gd name="connsiteY3" fmla="*/ 585437 h 2707247"/>
              <a:gd name="connsiteX4" fmla="*/ 2404120 w 4167676"/>
              <a:gd name="connsiteY4" fmla="*/ 736003 h 2707247"/>
              <a:gd name="connsiteX5" fmla="*/ 3672215 w 4167676"/>
              <a:gd name="connsiteY5" fmla="*/ 86889 h 2707247"/>
              <a:gd name="connsiteX6" fmla="*/ 3958293 w 4167676"/>
              <a:gd name="connsiteY6" fmla="*/ 214669 h 2707247"/>
              <a:gd name="connsiteX7" fmla="*/ 4116736 w 4167676"/>
              <a:gd name="connsiteY7" fmla="*/ 634296 h 2707247"/>
              <a:gd name="connsiteX8" fmla="*/ 4073234 w 4167676"/>
              <a:gd name="connsiteY8" fmla="*/ 976448 h 2707247"/>
              <a:gd name="connsiteX9" fmla="*/ 4051457 w 4167676"/>
              <a:gd name="connsiteY9" fmla="*/ 1508900 h 2707247"/>
              <a:gd name="connsiteX10" fmla="*/ 3375918 w 4167676"/>
              <a:gd name="connsiteY10" fmla="*/ 1402289 h 2707247"/>
              <a:gd name="connsiteX11" fmla="*/ 2843780 w 4167676"/>
              <a:gd name="connsiteY11" fmla="*/ 1433709 h 2707247"/>
              <a:gd name="connsiteX12" fmla="*/ 2496918 w 4167676"/>
              <a:gd name="connsiteY12" fmla="*/ 2634023 h 2707247"/>
              <a:gd name="connsiteX0" fmla="*/ 2496918 w 4167676"/>
              <a:gd name="connsiteY0" fmla="*/ 2634023 h 2637610"/>
              <a:gd name="connsiteX1" fmla="*/ 0 w 4167676"/>
              <a:gd name="connsiteY1" fmla="*/ 1873053 h 2637610"/>
              <a:gd name="connsiteX2" fmla="*/ 8574 w 4167676"/>
              <a:gd name="connsiteY2" fmla="*/ 332309 h 2637610"/>
              <a:gd name="connsiteX3" fmla="*/ 825866 w 4167676"/>
              <a:gd name="connsiteY3" fmla="*/ 585437 h 2637610"/>
              <a:gd name="connsiteX4" fmla="*/ 2404120 w 4167676"/>
              <a:gd name="connsiteY4" fmla="*/ 736003 h 2637610"/>
              <a:gd name="connsiteX5" fmla="*/ 3672215 w 4167676"/>
              <a:gd name="connsiteY5" fmla="*/ 86889 h 2637610"/>
              <a:gd name="connsiteX6" fmla="*/ 3958293 w 4167676"/>
              <a:gd name="connsiteY6" fmla="*/ 214669 h 2637610"/>
              <a:gd name="connsiteX7" fmla="*/ 4116736 w 4167676"/>
              <a:gd name="connsiteY7" fmla="*/ 634296 h 2637610"/>
              <a:gd name="connsiteX8" fmla="*/ 4073234 w 4167676"/>
              <a:gd name="connsiteY8" fmla="*/ 976448 h 2637610"/>
              <a:gd name="connsiteX9" fmla="*/ 4051457 w 4167676"/>
              <a:gd name="connsiteY9" fmla="*/ 1508900 h 2637610"/>
              <a:gd name="connsiteX10" fmla="*/ 3375918 w 4167676"/>
              <a:gd name="connsiteY10" fmla="*/ 1402289 h 2637610"/>
              <a:gd name="connsiteX11" fmla="*/ 2843780 w 4167676"/>
              <a:gd name="connsiteY11" fmla="*/ 1851529 h 2637610"/>
              <a:gd name="connsiteX12" fmla="*/ 2496918 w 4167676"/>
              <a:gd name="connsiteY12" fmla="*/ 2634023 h 2637610"/>
              <a:gd name="connsiteX0" fmla="*/ 2496918 w 4167676"/>
              <a:gd name="connsiteY0" fmla="*/ 2634023 h 2637610"/>
              <a:gd name="connsiteX1" fmla="*/ 0 w 4167676"/>
              <a:gd name="connsiteY1" fmla="*/ 1873053 h 2637610"/>
              <a:gd name="connsiteX2" fmla="*/ 8574 w 4167676"/>
              <a:gd name="connsiteY2" fmla="*/ 332309 h 2637610"/>
              <a:gd name="connsiteX3" fmla="*/ 825866 w 4167676"/>
              <a:gd name="connsiteY3" fmla="*/ 585437 h 2637610"/>
              <a:gd name="connsiteX4" fmla="*/ 2404120 w 4167676"/>
              <a:gd name="connsiteY4" fmla="*/ 736003 h 2637610"/>
              <a:gd name="connsiteX5" fmla="*/ 3672215 w 4167676"/>
              <a:gd name="connsiteY5" fmla="*/ 86889 h 2637610"/>
              <a:gd name="connsiteX6" fmla="*/ 3958293 w 4167676"/>
              <a:gd name="connsiteY6" fmla="*/ 214669 h 2637610"/>
              <a:gd name="connsiteX7" fmla="*/ 4116736 w 4167676"/>
              <a:gd name="connsiteY7" fmla="*/ 634296 h 2637610"/>
              <a:gd name="connsiteX8" fmla="*/ 4073234 w 4167676"/>
              <a:gd name="connsiteY8" fmla="*/ 976448 h 2637610"/>
              <a:gd name="connsiteX9" fmla="*/ 4051457 w 4167676"/>
              <a:gd name="connsiteY9" fmla="*/ 1508900 h 2637610"/>
              <a:gd name="connsiteX10" fmla="*/ 3375918 w 4167676"/>
              <a:gd name="connsiteY10" fmla="*/ 1471926 h 2637610"/>
              <a:gd name="connsiteX11" fmla="*/ 2843780 w 4167676"/>
              <a:gd name="connsiteY11" fmla="*/ 1851529 h 2637610"/>
              <a:gd name="connsiteX12" fmla="*/ 2496918 w 4167676"/>
              <a:gd name="connsiteY12" fmla="*/ 2634023 h 2637610"/>
              <a:gd name="connsiteX0" fmla="*/ 2496918 w 4167676"/>
              <a:gd name="connsiteY0" fmla="*/ 2789134 h 2792721"/>
              <a:gd name="connsiteX1" fmla="*/ 0 w 4167676"/>
              <a:gd name="connsiteY1" fmla="*/ 2028164 h 2792721"/>
              <a:gd name="connsiteX2" fmla="*/ 8574 w 4167676"/>
              <a:gd name="connsiteY2" fmla="*/ 487420 h 2792721"/>
              <a:gd name="connsiteX3" fmla="*/ 825866 w 4167676"/>
              <a:gd name="connsiteY3" fmla="*/ 740548 h 2792721"/>
              <a:gd name="connsiteX4" fmla="*/ 2404120 w 4167676"/>
              <a:gd name="connsiteY4" fmla="*/ 891114 h 2792721"/>
              <a:gd name="connsiteX5" fmla="*/ 3672215 w 4167676"/>
              <a:gd name="connsiteY5" fmla="*/ 242000 h 2792721"/>
              <a:gd name="connsiteX6" fmla="*/ 3958293 w 4167676"/>
              <a:gd name="connsiteY6" fmla="*/ 91234 h 2792721"/>
              <a:gd name="connsiteX7" fmla="*/ 4116736 w 4167676"/>
              <a:gd name="connsiteY7" fmla="*/ 789407 h 2792721"/>
              <a:gd name="connsiteX8" fmla="*/ 4073234 w 4167676"/>
              <a:gd name="connsiteY8" fmla="*/ 1131559 h 2792721"/>
              <a:gd name="connsiteX9" fmla="*/ 4051457 w 4167676"/>
              <a:gd name="connsiteY9" fmla="*/ 1664011 h 2792721"/>
              <a:gd name="connsiteX10" fmla="*/ 3375918 w 4167676"/>
              <a:gd name="connsiteY10" fmla="*/ 1627037 h 2792721"/>
              <a:gd name="connsiteX11" fmla="*/ 2843780 w 4167676"/>
              <a:gd name="connsiteY11" fmla="*/ 2006640 h 2792721"/>
              <a:gd name="connsiteX12" fmla="*/ 2496918 w 4167676"/>
              <a:gd name="connsiteY12" fmla="*/ 2789134 h 2792721"/>
              <a:gd name="connsiteX0" fmla="*/ 2496918 w 4167676"/>
              <a:gd name="connsiteY0" fmla="*/ 2789134 h 2792721"/>
              <a:gd name="connsiteX1" fmla="*/ 0 w 4167676"/>
              <a:gd name="connsiteY1" fmla="*/ 2028164 h 2792721"/>
              <a:gd name="connsiteX2" fmla="*/ 8574 w 4167676"/>
              <a:gd name="connsiteY2" fmla="*/ 487420 h 2792721"/>
              <a:gd name="connsiteX3" fmla="*/ 825866 w 4167676"/>
              <a:gd name="connsiteY3" fmla="*/ 740548 h 2792721"/>
              <a:gd name="connsiteX4" fmla="*/ 2404120 w 4167676"/>
              <a:gd name="connsiteY4" fmla="*/ 891114 h 2792721"/>
              <a:gd name="connsiteX5" fmla="*/ 3493999 w 4167676"/>
              <a:gd name="connsiteY5" fmla="*/ 242000 h 2792721"/>
              <a:gd name="connsiteX6" fmla="*/ 3958293 w 4167676"/>
              <a:gd name="connsiteY6" fmla="*/ 91234 h 2792721"/>
              <a:gd name="connsiteX7" fmla="*/ 4116736 w 4167676"/>
              <a:gd name="connsiteY7" fmla="*/ 789407 h 2792721"/>
              <a:gd name="connsiteX8" fmla="*/ 4073234 w 4167676"/>
              <a:gd name="connsiteY8" fmla="*/ 1131559 h 2792721"/>
              <a:gd name="connsiteX9" fmla="*/ 4051457 w 4167676"/>
              <a:gd name="connsiteY9" fmla="*/ 1664011 h 2792721"/>
              <a:gd name="connsiteX10" fmla="*/ 3375918 w 4167676"/>
              <a:gd name="connsiteY10" fmla="*/ 1627037 h 2792721"/>
              <a:gd name="connsiteX11" fmla="*/ 2843780 w 4167676"/>
              <a:gd name="connsiteY11" fmla="*/ 2006640 h 2792721"/>
              <a:gd name="connsiteX12" fmla="*/ 2496918 w 4167676"/>
              <a:gd name="connsiteY12" fmla="*/ 2789134 h 2792721"/>
              <a:gd name="connsiteX0" fmla="*/ 2488344 w 4159102"/>
              <a:gd name="connsiteY0" fmla="*/ 2789134 h 2820365"/>
              <a:gd name="connsiteX1" fmla="*/ 347858 w 4159102"/>
              <a:gd name="connsiteY1" fmla="*/ 1819254 h 2820365"/>
              <a:gd name="connsiteX2" fmla="*/ 0 w 4159102"/>
              <a:gd name="connsiteY2" fmla="*/ 487420 h 2820365"/>
              <a:gd name="connsiteX3" fmla="*/ 817292 w 4159102"/>
              <a:gd name="connsiteY3" fmla="*/ 740548 h 2820365"/>
              <a:gd name="connsiteX4" fmla="*/ 2395546 w 4159102"/>
              <a:gd name="connsiteY4" fmla="*/ 891114 h 2820365"/>
              <a:gd name="connsiteX5" fmla="*/ 3485425 w 4159102"/>
              <a:gd name="connsiteY5" fmla="*/ 242000 h 2820365"/>
              <a:gd name="connsiteX6" fmla="*/ 3949719 w 4159102"/>
              <a:gd name="connsiteY6" fmla="*/ 91234 h 2820365"/>
              <a:gd name="connsiteX7" fmla="*/ 4108162 w 4159102"/>
              <a:gd name="connsiteY7" fmla="*/ 789407 h 2820365"/>
              <a:gd name="connsiteX8" fmla="*/ 4064660 w 4159102"/>
              <a:gd name="connsiteY8" fmla="*/ 1131559 h 2820365"/>
              <a:gd name="connsiteX9" fmla="*/ 4042883 w 4159102"/>
              <a:gd name="connsiteY9" fmla="*/ 1664011 h 2820365"/>
              <a:gd name="connsiteX10" fmla="*/ 3367344 w 4159102"/>
              <a:gd name="connsiteY10" fmla="*/ 1627037 h 2820365"/>
              <a:gd name="connsiteX11" fmla="*/ 2835206 w 4159102"/>
              <a:gd name="connsiteY11" fmla="*/ 2006640 h 2820365"/>
              <a:gd name="connsiteX12" fmla="*/ 2488344 w 4159102"/>
              <a:gd name="connsiteY12" fmla="*/ 2789134 h 2820365"/>
              <a:gd name="connsiteX0" fmla="*/ 2519844 w 4190602"/>
              <a:gd name="connsiteY0" fmla="*/ 2789134 h 2820365"/>
              <a:gd name="connsiteX1" fmla="*/ 379358 w 4190602"/>
              <a:gd name="connsiteY1" fmla="*/ 1819254 h 2820365"/>
              <a:gd name="connsiteX2" fmla="*/ 0 w 4190602"/>
              <a:gd name="connsiteY2" fmla="*/ 1256576 h 2820365"/>
              <a:gd name="connsiteX3" fmla="*/ 31500 w 4190602"/>
              <a:gd name="connsiteY3" fmla="*/ 487420 h 2820365"/>
              <a:gd name="connsiteX4" fmla="*/ 848792 w 4190602"/>
              <a:gd name="connsiteY4" fmla="*/ 740548 h 2820365"/>
              <a:gd name="connsiteX5" fmla="*/ 2427046 w 4190602"/>
              <a:gd name="connsiteY5" fmla="*/ 891114 h 2820365"/>
              <a:gd name="connsiteX6" fmla="*/ 3516925 w 4190602"/>
              <a:gd name="connsiteY6" fmla="*/ 242000 h 2820365"/>
              <a:gd name="connsiteX7" fmla="*/ 3981219 w 4190602"/>
              <a:gd name="connsiteY7" fmla="*/ 91234 h 2820365"/>
              <a:gd name="connsiteX8" fmla="*/ 4139662 w 4190602"/>
              <a:gd name="connsiteY8" fmla="*/ 789407 h 2820365"/>
              <a:gd name="connsiteX9" fmla="*/ 4096160 w 4190602"/>
              <a:gd name="connsiteY9" fmla="*/ 1131559 h 2820365"/>
              <a:gd name="connsiteX10" fmla="*/ 4074383 w 4190602"/>
              <a:gd name="connsiteY10" fmla="*/ 1664011 h 2820365"/>
              <a:gd name="connsiteX11" fmla="*/ 3398844 w 4190602"/>
              <a:gd name="connsiteY11" fmla="*/ 1627037 h 2820365"/>
              <a:gd name="connsiteX12" fmla="*/ 2866706 w 4190602"/>
              <a:gd name="connsiteY12" fmla="*/ 2006640 h 2820365"/>
              <a:gd name="connsiteX13" fmla="*/ 2519844 w 4190602"/>
              <a:gd name="connsiteY13" fmla="*/ 2789134 h 2820365"/>
              <a:gd name="connsiteX0" fmla="*/ 2519844 w 4190602"/>
              <a:gd name="connsiteY0" fmla="*/ 2789134 h 2820365"/>
              <a:gd name="connsiteX1" fmla="*/ 379358 w 4190602"/>
              <a:gd name="connsiteY1" fmla="*/ 1819254 h 2820365"/>
              <a:gd name="connsiteX2" fmla="*/ 0 w 4190602"/>
              <a:gd name="connsiteY2" fmla="*/ 1256576 h 2820365"/>
              <a:gd name="connsiteX3" fmla="*/ 31500 w 4190602"/>
              <a:gd name="connsiteY3" fmla="*/ 626694 h 2820365"/>
              <a:gd name="connsiteX4" fmla="*/ 848792 w 4190602"/>
              <a:gd name="connsiteY4" fmla="*/ 740548 h 2820365"/>
              <a:gd name="connsiteX5" fmla="*/ 2427046 w 4190602"/>
              <a:gd name="connsiteY5" fmla="*/ 891114 h 2820365"/>
              <a:gd name="connsiteX6" fmla="*/ 3516925 w 4190602"/>
              <a:gd name="connsiteY6" fmla="*/ 242000 h 2820365"/>
              <a:gd name="connsiteX7" fmla="*/ 3981219 w 4190602"/>
              <a:gd name="connsiteY7" fmla="*/ 91234 h 2820365"/>
              <a:gd name="connsiteX8" fmla="*/ 4139662 w 4190602"/>
              <a:gd name="connsiteY8" fmla="*/ 789407 h 2820365"/>
              <a:gd name="connsiteX9" fmla="*/ 4096160 w 4190602"/>
              <a:gd name="connsiteY9" fmla="*/ 1131559 h 2820365"/>
              <a:gd name="connsiteX10" fmla="*/ 4074383 w 4190602"/>
              <a:gd name="connsiteY10" fmla="*/ 1664011 h 2820365"/>
              <a:gd name="connsiteX11" fmla="*/ 3398844 w 4190602"/>
              <a:gd name="connsiteY11" fmla="*/ 1627037 h 2820365"/>
              <a:gd name="connsiteX12" fmla="*/ 2866706 w 4190602"/>
              <a:gd name="connsiteY12" fmla="*/ 2006640 h 2820365"/>
              <a:gd name="connsiteX13" fmla="*/ 2519844 w 4190602"/>
              <a:gd name="connsiteY13" fmla="*/ 2789134 h 2820365"/>
              <a:gd name="connsiteX0" fmla="*/ 2519844 w 4190602"/>
              <a:gd name="connsiteY0" fmla="*/ 2789134 h 2820365"/>
              <a:gd name="connsiteX1" fmla="*/ 379358 w 4190602"/>
              <a:gd name="connsiteY1" fmla="*/ 1819254 h 2820365"/>
              <a:gd name="connsiteX2" fmla="*/ 0 w 4190602"/>
              <a:gd name="connsiteY2" fmla="*/ 1256576 h 2820365"/>
              <a:gd name="connsiteX3" fmla="*/ 31500 w 4190602"/>
              <a:gd name="connsiteY3" fmla="*/ 626694 h 2820365"/>
              <a:gd name="connsiteX4" fmla="*/ 669829 w 4190602"/>
              <a:gd name="connsiteY4" fmla="*/ 558016 h 2820365"/>
              <a:gd name="connsiteX5" fmla="*/ 848792 w 4190602"/>
              <a:gd name="connsiteY5" fmla="*/ 740548 h 2820365"/>
              <a:gd name="connsiteX6" fmla="*/ 2427046 w 4190602"/>
              <a:gd name="connsiteY6" fmla="*/ 891114 h 2820365"/>
              <a:gd name="connsiteX7" fmla="*/ 3516925 w 4190602"/>
              <a:gd name="connsiteY7" fmla="*/ 242000 h 2820365"/>
              <a:gd name="connsiteX8" fmla="*/ 3981219 w 4190602"/>
              <a:gd name="connsiteY8" fmla="*/ 91234 h 2820365"/>
              <a:gd name="connsiteX9" fmla="*/ 4139662 w 4190602"/>
              <a:gd name="connsiteY9" fmla="*/ 789407 h 2820365"/>
              <a:gd name="connsiteX10" fmla="*/ 4096160 w 4190602"/>
              <a:gd name="connsiteY10" fmla="*/ 1131559 h 2820365"/>
              <a:gd name="connsiteX11" fmla="*/ 4074383 w 4190602"/>
              <a:gd name="connsiteY11" fmla="*/ 1664011 h 2820365"/>
              <a:gd name="connsiteX12" fmla="*/ 3398844 w 4190602"/>
              <a:gd name="connsiteY12" fmla="*/ 1627037 h 2820365"/>
              <a:gd name="connsiteX13" fmla="*/ 2866706 w 4190602"/>
              <a:gd name="connsiteY13" fmla="*/ 2006640 h 2820365"/>
              <a:gd name="connsiteX14" fmla="*/ 2519844 w 4190602"/>
              <a:gd name="connsiteY14" fmla="*/ 2789134 h 2820365"/>
              <a:gd name="connsiteX0" fmla="*/ 2460439 w 4190602"/>
              <a:gd name="connsiteY0" fmla="*/ 2928408 h 2959639"/>
              <a:gd name="connsiteX1" fmla="*/ 379358 w 4190602"/>
              <a:gd name="connsiteY1" fmla="*/ 1819254 h 2959639"/>
              <a:gd name="connsiteX2" fmla="*/ 0 w 4190602"/>
              <a:gd name="connsiteY2" fmla="*/ 1256576 h 2959639"/>
              <a:gd name="connsiteX3" fmla="*/ 31500 w 4190602"/>
              <a:gd name="connsiteY3" fmla="*/ 626694 h 2959639"/>
              <a:gd name="connsiteX4" fmla="*/ 669829 w 4190602"/>
              <a:gd name="connsiteY4" fmla="*/ 558016 h 2959639"/>
              <a:gd name="connsiteX5" fmla="*/ 848792 w 4190602"/>
              <a:gd name="connsiteY5" fmla="*/ 740548 h 2959639"/>
              <a:gd name="connsiteX6" fmla="*/ 2427046 w 4190602"/>
              <a:gd name="connsiteY6" fmla="*/ 891114 h 2959639"/>
              <a:gd name="connsiteX7" fmla="*/ 3516925 w 4190602"/>
              <a:gd name="connsiteY7" fmla="*/ 242000 h 2959639"/>
              <a:gd name="connsiteX8" fmla="*/ 3981219 w 4190602"/>
              <a:gd name="connsiteY8" fmla="*/ 91234 h 2959639"/>
              <a:gd name="connsiteX9" fmla="*/ 4139662 w 4190602"/>
              <a:gd name="connsiteY9" fmla="*/ 789407 h 2959639"/>
              <a:gd name="connsiteX10" fmla="*/ 4096160 w 4190602"/>
              <a:gd name="connsiteY10" fmla="*/ 1131559 h 2959639"/>
              <a:gd name="connsiteX11" fmla="*/ 4074383 w 4190602"/>
              <a:gd name="connsiteY11" fmla="*/ 1664011 h 2959639"/>
              <a:gd name="connsiteX12" fmla="*/ 3398844 w 4190602"/>
              <a:gd name="connsiteY12" fmla="*/ 1627037 h 2959639"/>
              <a:gd name="connsiteX13" fmla="*/ 2866706 w 4190602"/>
              <a:gd name="connsiteY13" fmla="*/ 2006640 h 2959639"/>
              <a:gd name="connsiteX14" fmla="*/ 2460439 w 4190602"/>
              <a:gd name="connsiteY14" fmla="*/ 2928408 h 2959639"/>
              <a:gd name="connsiteX0" fmla="*/ 2163412 w 4190602"/>
              <a:gd name="connsiteY0" fmla="*/ 3415865 h 3447096"/>
              <a:gd name="connsiteX1" fmla="*/ 379358 w 4190602"/>
              <a:gd name="connsiteY1" fmla="*/ 1819254 h 3447096"/>
              <a:gd name="connsiteX2" fmla="*/ 0 w 4190602"/>
              <a:gd name="connsiteY2" fmla="*/ 1256576 h 3447096"/>
              <a:gd name="connsiteX3" fmla="*/ 31500 w 4190602"/>
              <a:gd name="connsiteY3" fmla="*/ 626694 h 3447096"/>
              <a:gd name="connsiteX4" fmla="*/ 669829 w 4190602"/>
              <a:gd name="connsiteY4" fmla="*/ 558016 h 3447096"/>
              <a:gd name="connsiteX5" fmla="*/ 848792 w 4190602"/>
              <a:gd name="connsiteY5" fmla="*/ 740548 h 3447096"/>
              <a:gd name="connsiteX6" fmla="*/ 2427046 w 4190602"/>
              <a:gd name="connsiteY6" fmla="*/ 891114 h 3447096"/>
              <a:gd name="connsiteX7" fmla="*/ 3516925 w 4190602"/>
              <a:gd name="connsiteY7" fmla="*/ 242000 h 3447096"/>
              <a:gd name="connsiteX8" fmla="*/ 3981219 w 4190602"/>
              <a:gd name="connsiteY8" fmla="*/ 91234 h 3447096"/>
              <a:gd name="connsiteX9" fmla="*/ 4139662 w 4190602"/>
              <a:gd name="connsiteY9" fmla="*/ 789407 h 3447096"/>
              <a:gd name="connsiteX10" fmla="*/ 4096160 w 4190602"/>
              <a:gd name="connsiteY10" fmla="*/ 1131559 h 3447096"/>
              <a:gd name="connsiteX11" fmla="*/ 4074383 w 4190602"/>
              <a:gd name="connsiteY11" fmla="*/ 1664011 h 3447096"/>
              <a:gd name="connsiteX12" fmla="*/ 3398844 w 4190602"/>
              <a:gd name="connsiteY12" fmla="*/ 1627037 h 3447096"/>
              <a:gd name="connsiteX13" fmla="*/ 2866706 w 4190602"/>
              <a:gd name="connsiteY13" fmla="*/ 2006640 h 3447096"/>
              <a:gd name="connsiteX14" fmla="*/ 2163412 w 4190602"/>
              <a:gd name="connsiteY14" fmla="*/ 3415865 h 3447096"/>
              <a:gd name="connsiteX0" fmla="*/ 2163412 w 4190602"/>
              <a:gd name="connsiteY0" fmla="*/ 3415865 h 3458702"/>
              <a:gd name="connsiteX1" fmla="*/ 379358 w 4190602"/>
              <a:gd name="connsiteY1" fmla="*/ 1819254 h 3458702"/>
              <a:gd name="connsiteX2" fmla="*/ 0 w 4190602"/>
              <a:gd name="connsiteY2" fmla="*/ 1256576 h 3458702"/>
              <a:gd name="connsiteX3" fmla="*/ 31500 w 4190602"/>
              <a:gd name="connsiteY3" fmla="*/ 626694 h 3458702"/>
              <a:gd name="connsiteX4" fmla="*/ 669829 w 4190602"/>
              <a:gd name="connsiteY4" fmla="*/ 558016 h 3458702"/>
              <a:gd name="connsiteX5" fmla="*/ 848792 w 4190602"/>
              <a:gd name="connsiteY5" fmla="*/ 740548 h 3458702"/>
              <a:gd name="connsiteX6" fmla="*/ 2427046 w 4190602"/>
              <a:gd name="connsiteY6" fmla="*/ 891114 h 3458702"/>
              <a:gd name="connsiteX7" fmla="*/ 3516925 w 4190602"/>
              <a:gd name="connsiteY7" fmla="*/ 242000 h 3458702"/>
              <a:gd name="connsiteX8" fmla="*/ 3981219 w 4190602"/>
              <a:gd name="connsiteY8" fmla="*/ 91234 h 3458702"/>
              <a:gd name="connsiteX9" fmla="*/ 4139662 w 4190602"/>
              <a:gd name="connsiteY9" fmla="*/ 789407 h 3458702"/>
              <a:gd name="connsiteX10" fmla="*/ 4096160 w 4190602"/>
              <a:gd name="connsiteY10" fmla="*/ 1131559 h 3458702"/>
              <a:gd name="connsiteX11" fmla="*/ 4074383 w 4190602"/>
              <a:gd name="connsiteY11" fmla="*/ 1664011 h 3458702"/>
              <a:gd name="connsiteX12" fmla="*/ 3398844 w 4190602"/>
              <a:gd name="connsiteY12" fmla="*/ 1627037 h 3458702"/>
              <a:gd name="connsiteX13" fmla="*/ 2985516 w 4190602"/>
              <a:gd name="connsiteY13" fmla="*/ 2076277 h 3458702"/>
              <a:gd name="connsiteX14" fmla="*/ 2163412 w 4190602"/>
              <a:gd name="connsiteY14" fmla="*/ 3415865 h 3458702"/>
              <a:gd name="connsiteX0" fmla="*/ 2163412 w 4190602"/>
              <a:gd name="connsiteY0" fmla="*/ 3415865 h 3458702"/>
              <a:gd name="connsiteX1" fmla="*/ 379358 w 4190602"/>
              <a:gd name="connsiteY1" fmla="*/ 1819254 h 3458702"/>
              <a:gd name="connsiteX2" fmla="*/ 0 w 4190602"/>
              <a:gd name="connsiteY2" fmla="*/ 1256576 h 3458702"/>
              <a:gd name="connsiteX3" fmla="*/ 31500 w 4190602"/>
              <a:gd name="connsiteY3" fmla="*/ 626694 h 3458702"/>
              <a:gd name="connsiteX4" fmla="*/ 669829 w 4190602"/>
              <a:gd name="connsiteY4" fmla="*/ 558016 h 3458702"/>
              <a:gd name="connsiteX5" fmla="*/ 848792 w 4190602"/>
              <a:gd name="connsiteY5" fmla="*/ 740548 h 3458702"/>
              <a:gd name="connsiteX6" fmla="*/ 2427046 w 4190602"/>
              <a:gd name="connsiteY6" fmla="*/ 891114 h 3458702"/>
              <a:gd name="connsiteX7" fmla="*/ 3516925 w 4190602"/>
              <a:gd name="connsiteY7" fmla="*/ 242000 h 3458702"/>
              <a:gd name="connsiteX8" fmla="*/ 3981219 w 4190602"/>
              <a:gd name="connsiteY8" fmla="*/ 91234 h 3458702"/>
              <a:gd name="connsiteX9" fmla="*/ 4139662 w 4190602"/>
              <a:gd name="connsiteY9" fmla="*/ 789407 h 3458702"/>
              <a:gd name="connsiteX10" fmla="*/ 4096160 w 4190602"/>
              <a:gd name="connsiteY10" fmla="*/ 1131559 h 3458702"/>
              <a:gd name="connsiteX11" fmla="*/ 4074383 w 4190602"/>
              <a:gd name="connsiteY11" fmla="*/ 1664011 h 3458702"/>
              <a:gd name="connsiteX12" fmla="*/ 3398844 w 4190602"/>
              <a:gd name="connsiteY12" fmla="*/ 1627037 h 3458702"/>
              <a:gd name="connsiteX13" fmla="*/ 2985516 w 4190602"/>
              <a:gd name="connsiteY13" fmla="*/ 2076277 h 3458702"/>
              <a:gd name="connsiteX14" fmla="*/ 2163412 w 4190602"/>
              <a:gd name="connsiteY14" fmla="*/ 3415865 h 3458702"/>
              <a:gd name="connsiteX0" fmla="*/ 2163412 w 4218225"/>
              <a:gd name="connsiteY0" fmla="*/ 3415865 h 3458702"/>
              <a:gd name="connsiteX1" fmla="*/ 379358 w 4218225"/>
              <a:gd name="connsiteY1" fmla="*/ 1819254 h 3458702"/>
              <a:gd name="connsiteX2" fmla="*/ 0 w 4218225"/>
              <a:gd name="connsiteY2" fmla="*/ 1256576 h 3458702"/>
              <a:gd name="connsiteX3" fmla="*/ 31500 w 4218225"/>
              <a:gd name="connsiteY3" fmla="*/ 626694 h 3458702"/>
              <a:gd name="connsiteX4" fmla="*/ 669829 w 4218225"/>
              <a:gd name="connsiteY4" fmla="*/ 558016 h 3458702"/>
              <a:gd name="connsiteX5" fmla="*/ 848792 w 4218225"/>
              <a:gd name="connsiteY5" fmla="*/ 740548 h 3458702"/>
              <a:gd name="connsiteX6" fmla="*/ 2427046 w 4218225"/>
              <a:gd name="connsiteY6" fmla="*/ 891114 h 3458702"/>
              <a:gd name="connsiteX7" fmla="*/ 3516925 w 4218225"/>
              <a:gd name="connsiteY7" fmla="*/ 242000 h 3458702"/>
              <a:gd name="connsiteX8" fmla="*/ 3981219 w 4218225"/>
              <a:gd name="connsiteY8" fmla="*/ 91234 h 3458702"/>
              <a:gd name="connsiteX9" fmla="*/ 4199068 w 4218225"/>
              <a:gd name="connsiteY9" fmla="*/ 789407 h 3458702"/>
              <a:gd name="connsiteX10" fmla="*/ 4096160 w 4218225"/>
              <a:gd name="connsiteY10" fmla="*/ 1131559 h 3458702"/>
              <a:gd name="connsiteX11" fmla="*/ 4074383 w 4218225"/>
              <a:gd name="connsiteY11" fmla="*/ 1664011 h 3458702"/>
              <a:gd name="connsiteX12" fmla="*/ 3398844 w 4218225"/>
              <a:gd name="connsiteY12" fmla="*/ 1627037 h 3458702"/>
              <a:gd name="connsiteX13" fmla="*/ 2985516 w 4218225"/>
              <a:gd name="connsiteY13" fmla="*/ 2076277 h 3458702"/>
              <a:gd name="connsiteX14" fmla="*/ 2163412 w 4218225"/>
              <a:gd name="connsiteY14" fmla="*/ 3415865 h 3458702"/>
              <a:gd name="connsiteX0" fmla="*/ 2163412 w 4277630"/>
              <a:gd name="connsiteY0" fmla="*/ 3415865 h 3458702"/>
              <a:gd name="connsiteX1" fmla="*/ 379358 w 4277630"/>
              <a:gd name="connsiteY1" fmla="*/ 1819254 h 3458702"/>
              <a:gd name="connsiteX2" fmla="*/ 0 w 4277630"/>
              <a:gd name="connsiteY2" fmla="*/ 1256576 h 3458702"/>
              <a:gd name="connsiteX3" fmla="*/ 31500 w 4277630"/>
              <a:gd name="connsiteY3" fmla="*/ 626694 h 3458702"/>
              <a:gd name="connsiteX4" fmla="*/ 669829 w 4277630"/>
              <a:gd name="connsiteY4" fmla="*/ 558016 h 3458702"/>
              <a:gd name="connsiteX5" fmla="*/ 848792 w 4277630"/>
              <a:gd name="connsiteY5" fmla="*/ 740548 h 3458702"/>
              <a:gd name="connsiteX6" fmla="*/ 2427046 w 4277630"/>
              <a:gd name="connsiteY6" fmla="*/ 891114 h 3458702"/>
              <a:gd name="connsiteX7" fmla="*/ 3516925 w 4277630"/>
              <a:gd name="connsiteY7" fmla="*/ 242000 h 3458702"/>
              <a:gd name="connsiteX8" fmla="*/ 3981219 w 4277630"/>
              <a:gd name="connsiteY8" fmla="*/ 91234 h 3458702"/>
              <a:gd name="connsiteX9" fmla="*/ 4258473 w 4277630"/>
              <a:gd name="connsiteY9" fmla="*/ 789407 h 3458702"/>
              <a:gd name="connsiteX10" fmla="*/ 4096160 w 4277630"/>
              <a:gd name="connsiteY10" fmla="*/ 1131559 h 3458702"/>
              <a:gd name="connsiteX11" fmla="*/ 4074383 w 4277630"/>
              <a:gd name="connsiteY11" fmla="*/ 1664011 h 3458702"/>
              <a:gd name="connsiteX12" fmla="*/ 3398844 w 4277630"/>
              <a:gd name="connsiteY12" fmla="*/ 1627037 h 3458702"/>
              <a:gd name="connsiteX13" fmla="*/ 2985516 w 4277630"/>
              <a:gd name="connsiteY13" fmla="*/ 2076277 h 3458702"/>
              <a:gd name="connsiteX14" fmla="*/ 2163412 w 4277630"/>
              <a:gd name="connsiteY14" fmla="*/ 3415865 h 3458702"/>
              <a:gd name="connsiteX0" fmla="*/ 2163412 w 4277630"/>
              <a:gd name="connsiteY0" fmla="*/ 3415865 h 3528253"/>
              <a:gd name="connsiteX1" fmla="*/ 379358 w 4277630"/>
              <a:gd name="connsiteY1" fmla="*/ 1819254 h 3528253"/>
              <a:gd name="connsiteX2" fmla="*/ 0 w 4277630"/>
              <a:gd name="connsiteY2" fmla="*/ 1256576 h 3528253"/>
              <a:gd name="connsiteX3" fmla="*/ 31500 w 4277630"/>
              <a:gd name="connsiteY3" fmla="*/ 626694 h 3528253"/>
              <a:gd name="connsiteX4" fmla="*/ 669829 w 4277630"/>
              <a:gd name="connsiteY4" fmla="*/ 558016 h 3528253"/>
              <a:gd name="connsiteX5" fmla="*/ 848792 w 4277630"/>
              <a:gd name="connsiteY5" fmla="*/ 740548 h 3528253"/>
              <a:gd name="connsiteX6" fmla="*/ 2427046 w 4277630"/>
              <a:gd name="connsiteY6" fmla="*/ 891114 h 3528253"/>
              <a:gd name="connsiteX7" fmla="*/ 3516925 w 4277630"/>
              <a:gd name="connsiteY7" fmla="*/ 242000 h 3528253"/>
              <a:gd name="connsiteX8" fmla="*/ 3981219 w 4277630"/>
              <a:gd name="connsiteY8" fmla="*/ 91234 h 3528253"/>
              <a:gd name="connsiteX9" fmla="*/ 4258473 w 4277630"/>
              <a:gd name="connsiteY9" fmla="*/ 789407 h 3528253"/>
              <a:gd name="connsiteX10" fmla="*/ 4096160 w 4277630"/>
              <a:gd name="connsiteY10" fmla="*/ 1131559 h 3528253"/>
              <a:gd name="connsiteX11" fmla="*/ 4074383 w 4277630"/>
              <a:gd name="connsiteY11" fmla="*/ 1664011 h 3528253"/>
              <a:gd name="connsiteX12" fmla="*/ 3398844 w 4277630"/>
              <a:gd name="connsiteY12" fmla="*/ 1627037 h 3528253"/>
              <a:gd name="connsiteX13" fmla="*/ 2985516 w 4277630"/>
              <a:gd name="connsiteY13" fmla="*/ 2076277 h 3528253"/>
              <a:gd name="connsiteX14" fmla="*/ 3937123 w 4277630"/>
              <a:gd name="connsiteY14" fmla="*/ 2981042 h 3528253"/>
              <a:gd name="connsiteX15" fmla="*/ 2163412 w 4277630"/>
              <a:gd name="connsiteY15" fmla="*/ 3415865 h 3528253"/>
              <a:gd name="connsiteX0" fmla="*/ 2163412 w 4277630"/>
              <a:gd name="connsiteY0" fmla="*/ 3415865 h 3666430"/>
              <a:gd name="connsiteX1" fmla="*/ 379358 w 4277630"/>
              <a:gd name="connsiteY1" fmla="*/ 1819254 h 3666430"/>
              <a:gd name="connsiteX2" fmla="*/ 0 w 4277630"/>
              <a:gd name="connsiteY2" fmla="*/ 1256576 h 3666430"/>
              <a:gd name="connsiteX3" fmla="*/ 31500 w 4277630"/>
              <a:gd name="connsiteY3" fmla="*/ 626694 h 3666430"/>
              <a:gd name="connsiteX4" fmla="*/ 669829 w 4277630"/>
              <a:gd name="connsiteY4" fmla="*/ 558016 h 3666430"/>
              <a:gd name="connsiteX5" fmla="*/ 848792 w 4277630"/>
              <a:gd name="connsiteY5" fmla="*/ 740548 h 3666430"/>
              <a:gd name="connsiteX6" fmla="*/ 2427046 w 4277630"/>
              <a:gd name="connsiteY6" fmla="*/ 891114 h 3666430"/>
              <a:gd name="connsiteX7" fmla="*/ 3516925 w 4277630"/>
              <a:gd name="connsiteY7" fmla="*/ 242000 h 3666430"/>
              <a:gd name="connsiteX8" fmla="*/ 3981219 w 4277630"/>
              <a:gd name="connsiteY8" fmla="*/ 91234 h 3666430"/>
              <a:gd name="connsiteX9" fmla="*/ 4258473 w 4277630"/>
              <a:gd name="connsiteY9" fmla="*/ 789407 h 3666430"/>
              <a:gd name="connsiteX10" fmla="*/ 4096160 w 4277630"/>
              <a:gd name="connsiteY10" fmla="*/ 1131559 h 3666430"/>
              <a:gd name="connsiteX11" fmla="*/ 4074383 w 4277630"/>
              <a:gd name="connsiteY11" fmla="*/ 1664011 h 3666430"/>
              <a:gd name="connsiteX12" fmla="*/ 3398844 w 4277630"/>
              <a:gd name="connsiteY12" fmla="*/ 1627037 h 3666430"/>
              <a:gd name="connsiteX13" fmla="*/ 2985516 w 4277630"/>
              <a:gd name="connsiteY13" fmla="*/ 2076277 h 3666430"/>
              <a:gd name="connsiteX14" fmla="*/ 3937123 w 4277630"/>
              <a:gd name="connsiteY14" fmla="*/ 2981042 h 3666430"/>
              <a:gd name="connsiteX15" fmla="*/ 2966992 w 4277630"/>
              <a:gd name="connsiteY15" fmla="*/ 2347732 h 3666430"/>
              <a:gd name="connsiteX16" fmla="*/ 2163412 w 4277630"/>
              <a:gd name="connsiteY16" fmla="*/ 3415865 h 3666430"/>
              <a:gd name="connsiteX0" fmla="*/ 2163412 w 4277630"/>
              <a:gd name="connsiteY0" fmla="*/ 3415865 h 3666430"/>
              <a:gd name="connsiteX1" fmla="*/ 379358 w 4277630"/>
              <a:gd name="connsiteY1" fmla="*/ 1819254 h 3666430"/>
              <a:gd name="connsiteX2" fmla="*/ 0 w 4277630"/>
              <a:gd name="connsiteY2" fmla="*/ 1256576 h 3666430"/>
              <a:gd name="connsiteX3" fmla="*/ 31500 w 4277630"/>
              <a:gd name="connsiteY3" fmla="*/ 626694 h 3666430"/>
              <a:gd name="connsiteX4" fmla="*/ 669829 w 4277630"/>
              <a:gd name="connsiteY4" fmla="*/ 558016 h 3666430"/>
              <a:gd name="connsiteX5" fmla="*/ 848792 w 4277630"/>
              <a:gd name="connsiteY5" fmla="*/ 740548 h 3666430"/>
              <a:gd name="connsiteX6" fmla="*/ 2427046 w 4277630"/>
              <a:gd name="connsiteY6" fmla="*/ 891114 h 3666430"/>
              <a:gd name="connsiteX7" fmla="*/ 3516925 w 4277630"/>
              <a:gd name="connsiteY7" fmla="*/ 242000 h 3666430"/>
              <a:gd name="connsiteX8" fmla="*/ 3981219 w 4277630"/>
              <a:gd name="connsiteY8" fmla="*/ 91234 h 3666430"/>
              <a:gd name="connsiteX9" fmla="*/ 4258473 w 4277630"/>
              <a:gd name="connsiteY9" fmla="*/ 789407 h 3666430"/>
              <a:gd name="connsiteX10" fmla="*/ 4096160 w 4277630"/>
              <a:gd name="connsiteY10" fmla="*/ 1131559 h 3666430"/>
              <a:gd name="connsiteX11" fmla="*/ 4074383 w 4277630"/>
              <a:gd name="connsiteY11" fmla="*/ 1664011 h 3666430"/>
              <a:gd name="connsiteX12" fmla="*/ 3398844 w 4277630"/>
              <a:gd name="connsiteY12" fmla="*/ 1627037 h 3666430"/>
              <a:gd name="connsiteX13" fmla="*/ 2985516 w 4277630"/>
              <a:gd name="connsiteY13" fmla="*/ 2076277 h 3666430"/>
              <a:gd name="connsiteX14" fmla="*/ 3937123 w 4277630"/>
              <a:gd name="connsiteY14" fmla="*/ 2981042 h 3666430"/>
              <a:gd name="connsiteX15" fmla="*/ 2966992 w 4277630"/>
              <a:gd name="connsiteY15" fmla="*/ 2417369 h 3666430"/>
              <a:gd name="connsiteX16" fmla="*/ 2163412 w 4277630"/>
              <a:gd name="connsiteY16" fmla="*/ 3415865 h 3666430"/>
              <a:gd name="connsiteX0" fmla="*/ 2163412 w 4277630"/>
              <a:gd name="connsiteY0" fmla="*/ 3415865 h 3666430"/>
              <a:gd name="connsiteX1" fmla="*/ 379358 w 4277630"/>
              <a:gd name="connsiteY1" fmla="*/ 1819254 h 3666430"/>
              <a:gd name="connsiteX2" fmla="*/ 0 w 4277630"/>
              <a:gd name="connsiteY2" fmla="*/ 1256576 h 3666430"/>
              <a:gd name="connsiteX3" fmla="*/ 31500 w 4277630"/>
              <a:gd name="connsiteY3" fmla="*/ 626694 h 3666430"/>
              <a:gd name="connsiteX4" fmla="*/ 669829 w 4277630"/>
              <a:gd name="connsiteY4" fmla="*/ 558016 h 3666430"/>
              <a:gd name="connsiteX5" fmla="*/ 848792 w 4277630"/>
              <a:gd name="connsiteY5" fmla="*/ 740548 h 3666430"/>
              <a:gd name="connsiteX6" fmla="*/ 2427046 w 4277630"/>
              <a:gd name="connsiteY6" fmla="*/ 891114 h 3666430"/>
              <a:gd name="connsiteX7" fmla="*/ 3516925 w 4277630"/>
              <a:gd name="connsiteY7" fmla="*/ 242000 h 3666430"/>
              <a:gd name="connsiteX8" fmla="*/ 3981219 w 4277630"/>
              <a:gd name="connsiteY8" fmla="*/ 91234 h 3666430"/>
              <a:gd name="connsiteX9" fmla="*/ 4258473 w 4277630"/>
              <a:gd name="connsiteY9" fmla="*/ 789407 h 3666430"/>
              <a:gd name="connsiteX10" fmla="*/ 4096160 w 4277630"/>
              <a:gd name="connsiteY10" fmla="*/ 1131559 h 3666430"/>
              <a:gd name="connsiteX11" fmla="*/ 4240698 w 4277630"/>
              <a:gd name="connsiteY11" fmla="*/ 1877273 h 3666430"/>
              <a:gd name="connsiteX12" fmla="*/ 4074383 w 4277630"/>
              <a:gd name="connsiteY12" fmla="*/ 1664011 h 3666430"/>
              <a:gd name="connsiteX13" fmla="*/ 3398844 w 4277630"/>
              <a:gd name="connsiteY13" fmla="*/ 1627037 h 3666430"/>
              <a:gd name="connsiteX14" fmla="*/ 2985516 w 4277630"/>
              <a:gd name="connsiteY14" fmla="*/ 2076277 h 3666430"/>
              <a:gd name="connsiteX15" fmla="*/ 3937123 w 4277630"/>
              <a:gd name="connsiteY15" fmla="*/ 2981042 h 3666430"/>
              <a:gd name="connsiteX16" fmla="*/ 2966992 w 4277630"/>
              <a:gd name="connsiteY16" fmla="*/ 2417369 h 3666430"/>
              <a:gd name="connsiteX17" fmla="*/ 2163412 w 4277630"/>
              <a:gd name="connsiteY17" fmla="*/ 3415865 h 3666430"/>
              <a:gd name="connsiteX0" fmla="*/ 2163412 w 4277630"/>
              <a:gd name="connsiteY0" fmla="*/ 3415865 h 3666430"/>
              <a:gd name="connsiteX1" fmla="*/ 379358 w 4277630"/>
              <a:gd name="connsiteY1" fmla="*/ 1819254 h 3666430"/>
              <a:gd name="connsiteX2" fmla="*/ 0 w 4277630"/>
              <a:gd name="connsiteY2" fmla="*/ 1256576 h 3666430"/>
              <a:gd name="connsiteX3" fmla="*/ 31500 w 4277630"/>
              <a:gd name="connsiteY3" fmla="*/ 626694 h 3666430"/>
              <a:gd name="connsiteX4" fmla="*/ 669829 w 4277630"/>
              <a:gd name="connsiteY4" fmla="*/ 558016 h 3666430"/>
              <a:gd name="connsiteX5" fmla="*/ 848792 w 4277630"/>
              <a:gd name="connsiteY5" fmla="*/ 740548 h 3666430"/>
              <a:gd name="connsiteX6" fmla="*/ 2427046 w 4277630"/>
              <a:gd name="connsiteY6" fmla="*/ 891114 h 3666430"/>
              <a:gd name="connsiteX7" fmla="*/ 3516925 w 4277630"/>
              <a:gd name="connsiteY7" fmla="*/ 242000 h 3666430"/>
              <a:gd name="connsiteX8" fmla="*/ 3981219 w 4277630"/>
              <a:gd name="connsiteY8" fmla="*/ 91234 h 3666430"/>
              <a:gd name="connsiteX9" fmla="*/ 4258473 w 4277630"/>
              <a:gd name="connsiteY9" fmla="*/ 789407 h 3666430"/>
              <a:gd name="connsiteX10" fmla="*/ 4096160 w 4277630"/>
              <a:gd name="connsiteY10" fmla="*/ 1131559 h 3666430"/>
              <a:gd name="connsiteX11" fmla="*/ 4181293 w 4277630"/>
              <a:gd name="connsiteY11" fmla="*/ 1877273 h 3666430"/>
              <a:gd name="connsiteX12" fmla="*/ 4074383 w 4277630"/>
              <a:gd name="connsiteY12" fmla="*/ 1664011 h 3666430"/>
              <a:gd name="connsiteX13" fmla="*/ 3398844 w 4277630"/>
              <a:gd name="connsiteY13" fmla="*/ 1627037 h 3666430"/>
              <a:gd name="connsiteX14" fmla="*/ 2985516 w 4277630"/>
              <a:gd name="connsiteY14" fmla="*/ 2076277 h 3666430"/>
              <a:gd name="connsiteX15" fmla="*/ 3937123 w 4277630"/>
              <a:gd name="connsiteY15" fmla="*/ 2981042 h 3666430"/>
              <a:gd name="connsiteX16" fmla="*/ 2966992 w 4277630"/>
              <a:gd name="connsiteY16" fmla="*/ 2417369 h 3666430"/>
              <a:gd name="connsiteX17" fmla="*/ 2163412 w 4277630"/>
              <a:gd name="connsiteY17" fmla="*/ 3415865 h 3666430"/>
              <a:gd name="connsiteX0" fmla="*/ 2163412 w 4949239"/>
              <a:gd name="connsiteY0" fmla="*/ 3415865 h 3666430"/>
              <a:gd name="connsiteX1" fmla="*/ 379358 w 4949239"/>
              <a:gd name="connsiteY1" fmla="*/ 1819254 h 3666430"/>
              <a:gd name="connsiteX2" fmla="*/ 0 w 4949239"/>
              <a:gd name="connsiteY2" fmla="*/ 1256576 h 3666430"/>
              <a:gd name="connsiteX3" fmla="*/ 31500 w 4949239"/>
              <a:gd name="connsiteY3" fmla="*/ 626694 h 3666430"/>
              <a:gd name="connsiteX4" fmla="*/ 669829 w 4949239"/>
              <a:gd name="connsiteY4" fmla="*/ 558016 h 3666430"/>
              <a:gd name="connsiteX5" fmla="*/ 848792 w 4949239"/>
              <a:gd name="connsiteY5" fmla="*/ 740548 h 3666430"/>
              <a:gd name="connsiteX6" fmla="*/ 2427046 w 4949239"/>
              <a:gd name="connsiteY6" fmla="*/ 891114 h 3666430"/>
              <a:gd name="connsiteX7" fmla="*/ 3516925 w 4949239"/>
              <a:gd name="connsiteY7" fmla="*/ 242000 h 3666430"/>
              <a:gd name="connsiteX8" fmla="*/ 3981219 w 4949239"/>
              <a:gd name="connsiteY8" fmla="*/ 91234 h 3666430"/>
              <a:gd name="connsiteX9" fmla="*/ 4258473 w 4949239"/>
              <a:gd name="connsiteY9" fmla="*/ 789407 h 3666430"/>
              <a:gd name="connsiteX10" fmla="*/ 4096160 w 4949239"/>
              <a:gd name="connsiteY10" fmla="*/ 1131559 h 3666430"/>
              <a:gd name="connsiteX11" fmla="*/ 4181293 w 4949239"/>
              <a:gd name="connsiteY11" fmla="*/ 1877273 h 3666430"/>
              <a:gd name="connsiteX12" fmla="*/ 4074383 w 4949239"/>
              <a:gd name="connsiteY12" fmla="*/ 1664011 h 3666430"/>
              <a:gd name="connsiteX13" fmla="*/ 3398844 w 4949239"/>
              <a:gd name="connsiteY13" fmla="*/ 1627037 h 3666430"/>
              <a:gd name="connsiteX14" fmla="*/ 2985516 w 4949239"/>
              <a:gd name="connsiteY14" fmla="*/ 2076277 h 3666430"/>
              <a:gd name="connsiteX15" fmla="*/ 3937123 w 4949239"/>
              <a:gd name="connsiteY15" fmla="*/ 2981042 h 3666430"/>
              <a:gd name="connsiteX16" fmla="*/ 2966992 w 4949239"/>
              <a:gd name="connsiteY16" fmla="*/ 2417369 h 3666430"/>
              <a:gd name="connsiteX17" fmla="*/ 2163412 w 4949239"/>
              <a:gd name="connsiteY17" fmla="*/ 3415865 h 3666430"/>
              <a:gd name="connsiteX0" fmla="*/ 2163412 w 4496250"/>
              <a:gd name="connsiteY0" fmla="*/ 3415865 h 3666430"/>
              <a:gd name="connsiteX1" fmla="*/ 379358 w 4496250"/>
              <a:gd name="connsiteY1" fmla="*/ 1819254 h 3666430"/>
              <a:gd name="connsiteX2" fmla="*/ 0 w 4496250"/>
              <a:gd name="connsiteY2" fmla="*/ 1256576 h 3666430"/>
              <a:gd name="connsiteX3" fmla="*/ 31500 w 4496250"/>
              <a:gd name="connsiteY3" fmla="*/ 626694 h 3666430"/>
              <a:gd name="connsiteX4" fmla="*/ 669829 w 4496250"/>
              <a:gd name="connsiteY4" fmla="*/ 558016 h 3666430"/>
              <a:gd name="connsiteX5" fmla="*/ 848792 w 4496250"/>
              <a:gd name="connsiteY5" fmla="*/ 740548 h 3666430"/>
              <a:gd name="connsiteX6" fmla="*/ 2427046 w 4496250"/>
              <a:gd name="connsiteY6" fmla="*/ 891114 h 3666430"/>
              <a:gd name="connsiteX7" fmla="*/ 3516925 w 4496250"/>
              <a:gd name="connsiteY7" fmla="*/ 242000 h 3666430"/>
              <a:gd name="connsiteX8" fmla="*/ 3981219 w 4496250"/>
              <a:gd name="connsiteY8" fmla="*/ 91234 h 3666430"/>
              <a:gd name="connsiteX9" fmla="*/ 4258473 w 4496250"/>
              <a:gd name="connsiteY9" fmla="*/ 789407 h 3666430"/>
              <a:gd name="connsiteX10" fmla="*/ 4096160 w 4496250"/>
              <a:gd name="connsiteY10" fmla="*/ 1131559 h 3666430"/>
              <a:gd name="connsiteX11" fmla="*/ 4482061 w 4496250"/>
              <a:gd name="connsiteY11" fmla="*/ 1798315 h 3666430"/>
              <a:gd name="connsiteX12" fmla="*/ 4181293 w 4496250"/>
              <a:gd name="connsiteY12" fmla="*/ 1877273 h 3666430"/>
              <a:gd name="connsiteX13" fmla="*/ 4074383 w 4496250"/>
              <a:gd name="connsiteY13" fmla="*/ 1664011 h 3666430"/>
              <a:gd name="connsiteX14" fmla="*/ 3398844 w 4496250"/>
              <a:gd name="connsiteY14" fmla="*/ 1627037 h 3666430"/>
              <a:gd name="connsiteX15" fmla="*/ 2985516 w 4496250"/>
              <a:gd name="connsiteY15" fmla="*/ 2076277 h 3666430"/>
              <a:gd name="connsiteX16" fmla="*/ 3937123 w 4496250"/>
              <a:gd name="connsiteY16" fmla="*/ 2981042 h 3666430"/>
              <a:gd name="connsiteX17" fmla="*/ 2966992 w 4496250"/>
              <a:gd name="connsiteY17" fmla="*/ 2417369 h 3666430"/>
              <a:gd name="connsiteX18" fmla="*/ 2163412 w 4496250"/>
              <a:gd name="connsiteY18" fmla="*/ 3415865 h 3666430"/>
              <a:gd name="connsiteX0" fmla="*/ 2163412 w 4487908"/>
              <a:gd name="connsiteY0" fmla="*/ 3415865 h 3666430"/>
              <a:gd name="connsiteX1" fmla="*/ 379358 w 4487908"/>
              <a:gd name="connsiteY1" fmla="*/ 1819254 h 3666430"/>
              <a:gd name="connsiteX2" fmla="*/ 0 w 4487908"/>
              <a:gd name="connsiteY2" fmla="*/ 1256576 h 3666430"/>
              <a:gd name="connsiteX3" fmla="*/ 31500 w 4487908"/>
              <a:gd name="connsiteY3" fmla="*/ 626694 h 3666430"/>
              <a:gd name="connsiteX4" fmla="*/ 669829 w 4487908"/>
              <a:gd name="connsiteY4" fmla="*/ 558016 h 3666430"/>
              <a:gd name="connsiteX5" fmla="*/ 848792 w 4487908"/>
              <a:gd name="connsiteY5" fmla="*/ 740548 h 3666430"/>
              <a:gd name="connsiteX6" fmla="*/ 2427046 w 4487908"/>
              <a:gd name="connsiteY6" fmla="*/ 891114 h 3666430"/>
              <a:gd name="connsiteX7" fmla="*/ 3516925 w 4487908"/>
              <a:gd name="connsiteY7" fmla="*/ 242000 h 3666430"/>
              <a:gd name="connsiteX8" fmla="*/ 3981219 w 4487908"/>
              <a:gd name="connsiteY8" fmla="*/ 91234 h 3666430"/>
              <a:gd name="connsiteX9" fmla="*/ 4258473 w 4487908"/>
              <a:gd name="connsiteY9" fmla="*/ 789407 h 3666430"/>
              <a:gd name="connsiteX10" fmla="*/ 4096160 w 4487908"/>
              <a:gd name="connsiteY10" fmla="*/ 1131559 h 3666430"/>
              <a:gd name="connsiteX11" fmla="*/ 4216375 w 4487908"/>
              <a:gd name="connsiteY11" fmla="*/ 1748418 h 3666430"/>
              <a:gd name="connsiteX12" fmla="*/ 4482061 w 4487908"/>
              <a:gd name="connsiteY12" fmla="*/ 1798315 h 3666430"/>
              <a:gd name="connsiteX13" fmla="*/ 4181293 w 4487908"/>
              <a:gd name="connsiteY13" fmla="*/ 1877273 h 3666430"/>
              <a:gd name="connsiteX14" fmla="*/ 4074383 w 4487908"/>
              <a:gd name="connsiteY14" fmla="*/ 1664011 h 3666430"/>
              <a:gd name="connsiteX15" fmla="*/ 3398844 w 4487908"/>
              <a:gd name="connsiteY15" fmla="*/ 1627037 h 3666430"/>
              <a:gd name="connsiteX16" fmla="*/ 2985516 w 4487908"/>
              <a:gd name="connsiteY16" fmla="*/ 2076277 h 3666430"/>
              <a:gd name="connsiteX17" fmla="*/ 3937123 w 4487908"/>
              <a:gd name="connsiteY17" fmla="*/ 2981042 h 3666430"/>
              <a:gd name="connsiteX18" fmla="*/ 2966992 w 4487908"/>
              <a:gd name="connsiteY18" fmla="*/ 2417369 h 3666430"/>
              <a:gd name="connsiteX19" fmla="*/ 2163412 w 4487908"/>
              <a:gd name="connsiteY19" fmla="*/ 3415865 h 3666430"/>
              <a:gd name="connsiteX0" fmla="*/ 2163412 w 4497809"/>
              <a:gd name="connsiteY0" fmla="*/ 3415865 h 3666430"/>
              <a:gd name="connsiteX1" fmla="*/ 379358 w 4497809"/>
              <a:gd name="connsiteY1" fmla="*/ 1819254 h 3666430"/>
              <a:gd name="connsiteX2" fmla="*/ 0 w 4497809"/>
              <a:gd name="connsiteY2" fmla="*/ 1256576 h 3666430"/>
              <a:gd name="connsiteX3" fmla="*/ 31500 w 4497809"/>
              <a:gd name="connsiteY3" fmla="*/ 626694 h 3666430"/>
              <a:gd name="connsiteX4" fmla="*/ 669829 w 4497809"/>
              <a:gd name="connsiteY4" fmla="*/ 558016 h 3666430"/>
              <a:gd name="connsiteX5" fmla="*/ 848792 w 4497809"/>
              <a:gd name="connsiteY5" fmla="*/ 740548 h 3666430"/>
              <a:gd name="connsiteX6" fmla="*/ 2427046 w 4497809"/>
              <a:gd name="connsiteY6" fmla="*/ 891114 h 3666430"/>
              <a:gd name="connsiteX7" fmla="*/ 3516925 w 4497809"/>
              <a:gd name="connsiteY7" fmla="*/ 242000 h 3666430"/>
              <a:gd name="connsiteX8" fmla="*/ 3981219 w 4497809"/>
              <a:gd name="connsiteY8" fmla="*/ 91234 h 3666430"/>
              <a:gd name="connsiteX9" fmla="*/ 4258473 w 4497809"/>
              <a:gd name="connsiteY9" fmla="*/ 789407 h 3666430"/>
              <a:gd name="connsiteX10" fmla="*/ 4096160 w 4497809"/>
              <a:gd name="connsiteY10" fmla="*/ 1131559 h 3666430"/>
              <a:gd name="connsiteX11" fmla="*/ 4216375 w 4497809"/>
              <a:gd name="connsiteY11" fmla="*/ 1748418 h 3666430"/>
              <a:gd name="connsiteX12" fmla="*/ 4482061 w 4497809"/>
              <a:gd name="connsiteY12" fmla="*/ 1798315 h 3666430"/>
              <a:gd name="connsiteX13" fmla="*/ 4121888 w 4497809"/>
              <a:gd name="connsiteY13" fmla="*/ 1877273 h 3666430"/>
              <a:gd name="connsiteX14" fmla="*/ 4074383 w 4497809"/>
              <a:gd name="connsiteY14" fmla="*/ 1664011 h 3666430"/>
              <a:gd name="connsiteX15" fmla="*/ 3398844 w 4497809"/>
              <a:gd name="connsiteY15" fmla="*/ 1627037 h 3666430"/>
              <a:gd name="connsiteX16" fmla="*/ 2985516 w 4497809"/>
              <a:gd name="connsiteY16" fmla="*/ 2076277 h 3666430"/>
              <a:gd name="connsiteX17" fmla="*/ 3937123 w 4497809"/>
              <a:gd name="connsiteY17" fmla="*/ 2981042 h 3666430"/>
              <a:gd name="connsiteX18" fmla="*/ 2966992 w 4497809"/>
              <a:gd name="connsiteY18" fmla="*/ 2417369 h 3666430"/>
              <a:gd name="connsiteX19" fmla="*/ 2163412 w 4497809"/>
              <a:gd name="connsiteY19" fmla="*/ 3415865 h 3666430"/>
              <a:gd name="connsiteX0" fmla="*/ 2163412 w 4497809"/>
              <a:gd name="connsiteY0" fmla="*/ 3415865 h 3666430"/>
              <a:gd name="connsiteX1" fmla="*/ 379358 w 4497809"/>
              <a:gd name="connsiteY1" fmla="*/ 1819254 h 3666430"/>
              <a:gd name="connsiteX2" fmla="*/ 0 w 4497809"/>
              <a:gd name="connsiteY2" fmla="*/ 1256576 h 3666430"/>
              <a:gd name="connsiteX3" fmla="*/ 31500 w 4497809"/>
              <a:gd name="connsiteY3" fmla="*/ 626694 h 3666430"/>
              <a:gd name="connsiteX4" fmla="*/ 669829 w 4497809"/>
              <a:gd name="connsiteY4" fmla="*/ 558016 h 3666430"/>
              <a:gd name="connsiteX5" fmla="*/ 848792 w 4497809"/>
              <a:gd name="connsiteY5" fmla="*/ 740548 h 3666430"/>
              <a:gd name="connsiteX6" fmla="*/ 2427046 w 4497809"/>
              <a:gd name="connsiteY6" fmla="*/ 891114 h 3666430"/>
              <a:gd name="connsiteX7" fmla="*/ 3516925 w 4497809"/>
              <a:gd name="connsiteY7" fmla="*/ 242000 h 3666430"/>
              <a:gd name="connsiteX8" fmla="*/ 3981219 w 4497809"/>
              <a:gd name="connsiteY8" fmla="*/ 91234 h 3666430"/>
              <a:gd name="connsiteX9" fmla="*/ 4258473 w 4497809"/>
              <a:gd name="connsiteY9" fmla="*/ 789407 h 3666430"/>
              <a:gd name="connsiteX10" fmla="*/ 4096160 w 4497809"/>
              <a:gd name="connsiteY10" fmla="*/ 1131559 h 3666430"/>
              <a:gd name="connsiteX11" fmla="*/ 4216375 w 4497809"/>
              <a:gd name="connsiteY11" fmla="*/ 1748418 h 3666430"/>
              <a:gd name="connsiteX12" fmla="*/ 4482061 w 4497809"/>
              <a:gd name="connsiteY12" fmla="*/ 1798315 h 3666430"/>
              <a:gd name="connsiteX13" fmla="*/ 4121888 w 4497809"/>
              <a:gd name="connsiteY13" fmla="*/ 1877273 h 3666430"/>
              <a:gd name="connsiteX14" fmla="*/ 3955572 w 4497809"/>
              <a:gd name="connsiteY14" fmla="*/ 1664012 h 3666430"/>
              <a:gd name="connsiteX15" fmla="*/ 3398844 w 4497809"/>
              <a:gd name="connsiteY15" fmla="*/ 1627037 h 3666430"/>
              <a:gd name="connsiteX16" fmla="*/ 2985516 w 4497809"/>
              <a:gd name="connsiteY16" fmla="*/ 2076277 h 3666430"/>
              <a:gd name="connsiteX17" fmla="*/ 3937123 w 4497809"/>
              <a:gd name="connsiteY17" fmla="*/ 2981042 h 3666430"/>
              <a:gd name="connsiteX18" fmla="*/ 2966992 w 4497809"/>
              <a:gd name="connsiteY18" fmla="*/ 2417369 h 3666430"/>
              <a:gd name="connsiteX19" fmla="*/ 2163412 w 4497809"/>
              <a:gd name="connsiteY19" fmla="*/ 3415865 h 3666430"/>
              <a:gd name="connsiteX0" fmla="*/ 2163412 w 4497809"/>
              <a:gd name="connsiteY0" fmla="*/ 3415865 h 3666430"/>
              <a:gd name="connsiteX1" fmla="*/ 379358 w 4497809"/>
              <a:gd name="connsiteY1" fmla="*/ 1819254 h 3666430"/>
              <a:gd name="connsiteX2" fmla="*/ 0 w 4497809"/>
              <a:gd name="connsiteY2" fmla="*/ 1256576 h 3666430"/>
              <a:gd name="connsiteX3" fmla="*/ 31500 w 4497809"/>
              <a:gd name="connsiteY3" fmla="*/ 626694 h 3666430"/>
              <a:gd name="connsiteX4" fmla="*/ 669829 w 4497809"/>
              <a:gd name="connsiteY4" fmla="*/ 558016 h 3666430"/>
              <a:gd name="connsiteX5" fmla="*/ 848792 w 4497809"/>
              <a:gd name="connsiteY5" fmla="*/ 740548 h 3666430"/>
              <a:gd name="connsiteX6" fmla="*/ 2427046 w 4497809"/>
              <a:gd name="connsiteY6" fmla="*/ 891114 h 3666430"/>
              <a:gd name="connsiteX7" fmla="*/ 3516925 w 4497809"/>
              <a:gd name="connsiteY7" fmla="*/ 242000 h 3666430"/>
              <a:gd name="connsiteX8" fmla="*/ 3981219 w 4497809"/>
              <a:gd name="connsiteY8" fmla="*/ 91234 h 3666430"/>
              <a:gd name="connsiteX9" fmla="*/ 4258473 w 4497809"/>
              <a:gd name="connsiteY9" fmla="*/ 789407 h 3666430"/>
              <a:gd name="connsiteX10" fmla="*/ 4096160 w 4497809"/>
              <a:gd name="connsiteY10" fmla="*/ 1131559 h 3666430"/>
              <a:gd name="connsiteX11" fmla="*/ 4079322 w 4497809"/>
              <a:gd name="connsiteY11" fmla="*/ 1500029 h 3666430"/>
              <a:gd name="connsiteX12" fmla="*/ 4216375 w 4497809"/>
              <a:gd name="connsiteY12" fmla="*/ 1748418 h 3666430"/>
              <a:gd name="connsiteX13" fmla="*/ 4482061 w 4497809"/>
              <a:gd name="connsiteY13" fmla="*/ 1798315 h 3666430"/>
              <a:gd name="connsiteX14" fmla="*/ 4121888 w 4497809"/>
              <a:gd name="connsiteY14" fmla="*/ 1877273 h 3666430"/>
              <a:gd name="connsiteX15" fmla="*/ 3955572 w 4497809"/>
              <a:gd name="connsiteY15" fmla="*/ 1664012 h 3666430"/>
              <a:gd name="connsiteX16" fmla="*/ 3398844 w 4497809"/>
              <a:gd name="connsiteY16" fmla="*/ 1627037 h 3666430"/>
              <a:gd name="connsiteX17" fmla="*/ 2985516 w 4497809"/>
              <a:gd name="connsiteY17" fmla="*/ 2076277 h 3666430"/>
              <a:gd name="connsiteX18" fmla="*/ 3937123 w 4497809"/>
              <a:gd name="connsiteY18" fmla="*/ 2981042 h 3666430"/>
              <a:gd name="connsiteX19" fmla="*/ 2966992 w 4497809"/>
              <a:gd name="connsiteY19" fmla="*/ 2417369 h 3666430"/>
              <a:gd name="connsiteX20" fmla="*/ 2163412 w 4497809"/>
              <a:gd name="connsiteY20" fmla="*/ 3415865 h 366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97809" h="3666430">
                <a:moveTo>
                  <a:pt x="2163412" y="3415865"/>
                </a:moveTo>
                <a:cubicBezTo>
                  <a:pt x="1729052" y="3373028"/>
                  <a:pt x="752645" y="2116341"/>
                  <a:pt x="379358" y="1819254"/>
                </a:cubicBezTo>
                <a:lnTo>
                  <a:pt x="0" y="1256576"/>
                </a:lnTo>
                <a:lnTo>
                  <a:pt x="31500" y="626694"/>
                </a:lnTo>
                <a:cubicBezTo>
                  <a:pt x="143138" y="533479"/>
                  <a:pt x="533614" y="539040"/>
                  <a:pt x="669829" y="558016"/>
                </a:cubicBezTo>
                <a:cubicBezTo>
                  <a:pt x="806044" y="576992"/>
                  <a:pt x="555923" y="685032"/>
                  <a:pt x="848792" y="740548"/>
                </a:cubicBezTo>
                <a:cubicBezTo>
                  <a:pt x="1141662" y="796064"/>
                  <a:pt x="1982357" y="974205"/>
                  <a:pt x="2427046" y="891114"/>
                </a:cubicBezTo>
                <a:cubicBezTo>
                  <a:pt x="2871735" y="808023"/>
                  <a:pt x="3257896" y="375313"/>
                  <a:pt x="3516925" y="242000"/>
                </a:cubicBezTo>
                <a:cubicBezTo>
                  <a:pt x="3775954" y="108687"/>
                  <a:pt x="3857628" y="0"/>
                  <a:pt x="3981219" y="91234"/>
                </a:cubicBezTo>
                <a:cubicBezTo>
                  <a:pt x="4104810" y="182468"/>
                  <a:pt x="4239316" y="616020"/>
                  <a:pt x="4258473" y="789407"/>
                </a:cubicBezTo>
                <a:cubicBezTo>
                  <a:pt x="4277630" y="962795"/>
                  <a:pt x="4126019" y="1013122"/>
                  <a:pt x="4096160" y="1131559"/>
                </a:cubicBezTo>
                <a:cubicBezTo>
                  <a:pt x="4066301" y="1249996"/>
                  <a:pt x="4059286" y="1397219"/>
                  <a:pt x="4079322" y="1500029"/>
                </a:cubicBezTo>
                <a:cubicBezTo>
                  <a:pt x="4099358" y="1602839"/>
                  <a:pt x="4149252" y="1698704"/>
                  <a:pt x="4216375" y="1748418"/>
                </a:cubicBezTo>
                <a:cubicBezTo>
                  <a:pt x="4283498" y="1798132"/>
                  <a:pt x="4497809" y="1776839"/>
                  <a:pt x="4482061" y="1798315"/>
                </a:cubicBezTo>
                <a:cubicBezTo>
                  <a:pt x="4466313" y="1819791"/>
                  <a:pt x="4170033" y="1853233"/>
                  <a:pt x="4121888" y="1877273"/>
                </a:cubicBezTo>
                <a:cubicBezTo>
                  <a:pt x="4118259" y="1966015"/>
                  <a:pt x="4076079" y="1705718"/>
                  <a:pt x="3955572" y="1664012"/>
                </a:cubicBezTo>
                <a:cubicBezTo>
                  <a:pt x="3835065" y="1622306"/>
                  <a:pt x="3560520" y="1558326"/>
                  <a:pt x="3398844" y="1627037"/>
                </a:cubicBezTo>
                <a:cubicBezTo>
                  <a:pt x="3237168" y="1695748"/>
                  <a:pt x="2895803" y="1850610"/>
                  <a:pt x="2985516" y="2076277"/>
                </a:cubicBezTo>
                <a:cubicBezTo>
                  <a:pt x="3075229" y="2301944"/>
                  <a:pt x="3940210" y="2924193"/>
                  <a:pt x="3937123" y="2981042"/>
                </a:cubicBezTo>
                <a:cubicBezTo>
                  <a:pt x="3934036" y="3037891"/>
                  <a:pt x="3262610" y="2344899"/>
                  <a:pt x="2966992" y="2417369"/>
                </a:cubicBezTo>
                <a:cubicBezTo>
                  <a:pt x="2671374" y="2489839"/>
                  <a:pt x="2624387" y="3666430"/>
                  <a:pt x="2163412" y="3415865"/>
                </a:cubicBezTo>
                <a:close/>
              </a:path>
            </a:pathLst>
          </a:custGeom>
          <a:noFill/>
          <a:ln>
            <a:solidFill>
              <a:srgbClr val="FC4E08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256" name="Picture 2" descr="C:\Users\jfast\AppData\Local\Microsoft\Windows\Temporary Internet Files\Content.IE5\H20GKXFT\MCj0293366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0607" y="3254372"/>
            <a:ext cx="76200" cy="86941"/>
          </a:xfrm>
          <a:prstGeom prst="rect">
            <a:avLst/>
          </a:prstGeom>
          <a:noFill/>
        </p:spPr>
      </p:pic>
      <p:sp>
        <p:nvSpPr>
          <p:cNvPr id="257" name="Freeform 625"/>
          <p:cNvSpPr>
            <a:spLocks/>
          </p:cNvSpPr>
          <p:nvPr/>
        </p:nvSpPr>
        <p:spPr bwMode="auto">
          <a:xfrm>
            <a:off x="6821440" y="3178173"/>
            <a:ext cx="295275" cy="684213"/>
          </a:xfrm>
          <a:custGeom>
            <a:avLst/>
            <a:gdLst>
              <a:gd name="T0" fmla="*/ 2147483647 w 152"/>
              <a:gd name="T1" fmla="*/ 2147483647 h 352"/>
              <a:gd name="T2" fmla="*/ 2147483647 w 152"/>
              <a:gd name="T3" fmla="*/ 2147483647 h 352"/>
              <a:gd name="T4" fmla="*/ 2147483647 w 152"/>
              <a:gd name="T5" fmla="*/ 2147483647 h 352"/>
              <a:gd name="T6" fmla="*/ 2147483647 w 152"/>
              <a:gd name="T7" fmla="*/ 2147483647 h 352"/>
              <a:gd name="T8" fmla="*/ 2147483647 w 152"/>
              <a:gd name="T9" fmla="*/ 2147483647 h 352"/>
              <a:gd name="T10" fmla="*/ 2147483647 w 152"/>
              <a:gd name="T11" fmla="*/ 2147483647 h 352"/>
              <a:gd name="T12" fmla="*/ 2147483647 w 152"/>
              <a:gd name="T13" fmla="*/ 2147483647 h 352"/>
              <a:gd name="T14" fmla="*/ 2147483647 w 152"/>
              <a:gd name="T15" fmla="*/ 2147483647 h 352"/>
              <a:gd name="T16" fmla="*/ 2147483647 w 152"/>
              <a:gd name="T17" fmla="*/ 2147483647 h 352"/>
              <a:gd name="T18" fmla="*/ 2147483647 w 152"/>
              <a:gd name="T19" fmla="*/ 0 h 352"/>
              <a:gd name="T20" fmla="*/ 2147483647 w 152"/>
              <a:gd name="T21" fmla="*/ 0 h 352"/>
              <a:gd name="T22" fmla="*/ 2147483647 w 152"/>
              <a:gd name="T23" fmla="*/ 2147483647 h 352"/>
              <a:gd name="T24" fmla="*/ 2147483647 w 152"/>
              <a:gd name="T25" fmla="*/ 2147483647 h 352"/>
              <a:gd name="T26" fmla="*/ 2147483647 w 152"/>
              <a:gd name="T27" fmla="*/ 2147483647 h 352"/>
              <a:gd name="T28" fmla="*/ 2147483647 w 152"/>
              <a:gd name="T29" fmla="*/ 2147483647 h 352"/>
              <a:gd name="T30" fmla="*/ 2147483647 w 152"/>
              <a:gd name="T31" fmla="*/ 2147483647 h 352"/>
              <a:gd name="T32" fmla="*/ 0 w 152"/>
              <a:gd name="T33" fmla="*/ 2147483647 h 352"/>
              <a:gd name="T34" fmla="*/ 2147483647 w 152"/>
              <a:gd name="T35" fmla="*/ 2147483647 h 352"/>
              <a:gd name="T36" fmla="*/ 2147483647 w 152"/>
              <a:gd name="T37" fmla="*/ 2147483647 h 352"/>
              <a:gd name="T38" fmla="*/ 2147483647 w 152"/>
              <a:gd name="T39" fmla="*/ 2147483647 h 352"/>
              <a:gd name="T40" fmla="*/ 2147483647 w 152"/>
              <a:gd name="T41" fmla="*/ 2147483647 h 352"/>
              <a:gd name="T42" fmla="*/ 2147483647 w 152"/>
              <a:gd name="T43" fmla="*/ 2147483647 h 352"/>
              <a:gd name="T44" fmla="*/ 2147483647 w 152"/>
              <a:gd name="T45" fmla="*/ 2147483647 h 352"/>
              <a:gd name="T46" fmla="*/ 2147483647 w 152"/>
              <a:gd name="T47" fmla="*/ 2147483647 h 352"/>
              <a:gd name="T48" fmla="*/ 2147483647 w 152"/>
              <a:gd name="T49" fmla="*/ 2147483647 h 352"/>
              <a:gd name="T50" fmla="*/ 2147483647 w 152"/>
              <a:gd name="T51" fmla="*/ 2147483647 h 352"/>
              <a:gd name="T52" fmla="*/ 2147483647 w 152"/>
              <a:gd name="T53" fmla="*/ 2147483647 h 352"/>
              <a:gd name="T54" fmla="*/ 2147483647 w 152"/>
              <a:gd name="T55" fmla="*/ 2147483647 h 352"/>
              <a:gd name="T56" fmla="*/ 2147483647 w 152"/>
              <a:gd name="T57" fmla="*/ 2147483647 h 352"/>
              <a:gd name="T58" fmla="*/ 2147483647 w 152"/>
              <a:gd name="T59" fmla="*/ 2147483647 h 352"/>
              <a:gd name="T60" fmla="*/ 2147483647 w 152"/>
              <a:gd name="T61" fmla="*/ 2147483647 h 352"/>
              <a:gd name="T62" fmla="*/ 2147483647 w 152"/>
              <a:gd name="T63" fmla="*/ 2147483647 h 352"/>
              <a:gd name="T64" fmla="*/ 2147483647 w 152"/>
              <a:gd name="T65" fmla="*/ 2147483647 h 352"/>
              <a:gd name="T66" fmla="*/ 2147483647 w 152"/>
              <a:gd name="T67" fmla="*/ 2147483647 h 352"/>
              <a:gd name="T68" fmla="*/ 2147483647 w 152"/>
              <a:gd name="T69" fmla="*/ 2147483647 h 352"/>
              <a:gd name="T70" fmla="*/ 2147483647 w 152"/>
              <a:gd name="T71" fmla="*/ 2147483647 h 352"/>
              <a:gd name="T72" fmla="*/ 2147483647 w 152"/>
              <a:gd name="T73" fmla="*/ 2147483647 h 352"/>
              <a:gd name="T74" fmla="*/ 2147483647 w 152"/>
              <a:gd name="T75" fmla="*/ 2147483647 h 352"/>
              <a:gd name="T76" fmla="*/ 2147483647 w 152"/>
              <a:gd name="T77" fmla="*/ 2147483647 h 352"/>
              <a:gd name="T78" fmla="*/ 2147483647 w 152"/>
              <a:gd name="T79" fmla="*/ 2147483647 h 352"/>
              <a:gd name="T80" fmla="*/ 2147483647 w 152"/>
              <a:gd name="T81" fmla="*/ 2147483647 h 352"/>
              <a:gd name="T82" fmla="*/ 2147483647 w 152"/>
              <a:gd name="T83" fmla="*/ 2147483647 h 352"/>
              <a:gd name="T84" fmla="*/ 2147483647 w 152"/>
              <a:gd name="T85" fmla="*/ 2147483647 h 352"/>
              <a:gd name="T86" fmla="*/ 2147483647 w 152"/>
              <a:gd name="T87" fmla="*/ 2147483647 h 352"/>
              <a:gd name="T88" fmla="*/ 2147483647 w 152"/>
              <a:gd name="T89" fmla="*/ 2147483647 h 352"/>
              <a:gd name="T90" fmla="*/ 2147483647 w 152"/>
              <a:gd name="T91" fmla="*/ 2147483647 h 35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52"/>
              <a:gd name="T139" fmla="*/ 0 h 352"/>
              <a:gd name="T140" fmla="*/ 152 w 152"/>
              <a:gd name="T141" fmla="*/ 352 h 352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52" h="352">
                <a:moveTo>
                  <a:pt x="96" y="104"/>
                </a:moveTo>
                <a:lnTo>
                  <a:pt x="112" y="88"/>
                </a:lnTo>
                <a:lnTo>
                  <a:pt x="88" y="80"/>
                </a:lnTo>
                <a:lnTo>
                  <a:pt x="88" y="72"/>
                </a:lnTo>
                <a:lnTo>
                  <a:pt x="80" y="64"/>
                </a:lnTo>
                <a:lnTo>
                  <a:pt x="72" y="56"/>
                </a:lnTo>
                <a:lnTo>
                  <a:pt x="72" y="48"/>
                </a:lnTo>
                <a:lnTo>
                  <a:pt x="80" y="24"/>
                </a:lnTo>
                <a:lnTo>
                  <a:pt x="72" y="8"/>
                </a:lnTo>
                <a:lnTo>
                  <a:pt x="64" y="0"/>
                </a:lnTo>
                <a:lnTo>
                  <a:pt x="56" y="0"/>
                </a:lnTo>
                <a:lnTo>
                  <a:pt x="56" y="8"/>
                </a:lnTo>
                <a:lnTo>
                  <a:pt x="40" y="24"/>
                </a:lnTo>
                <a:lnTo>
                  <a:pt x="32" y="48"/>
                </a:lnTo>
                <a:lnTo>
                  <a:pt x="16" y="56"/>
                </a:lnTo>
                <a:lnTo>
                  <a:pt x="8" y="80"/>
                </a:lnTo>
                <a:lnTo>
                  <a:pt x="0" y="96"/>
                </a:lnTo>
                <a:lnTo>
                  <a:pt x="8" y="112"/>
                </a:lnTo>
                <a:lnTo>
                  <a:pt x="24" y="160"/>
                </a:lnTo>
                <a:lnTo>
                  <a:pt x="40" y="168"/>
                </a:lnTo>
                <a:lnTo>
                  <a:pt x="56" y="160"/>
                </a:lnTo>
                <a:lnTo>
                  <a:pt x="64" y="168"/>
                </a:lnTo>
                <a:lnTo>
                  <a:pt x="72" y="192"/>
                </a:lnTo>
                <a:lnTo>
                  <a:pt x="72" y="224"/>
                </a:lnTo>
                <a:lnTo>
                  <a:pt x="72" y="264"/>
                </a:lnTo>
                <a:lnTo>
                  <a:pt x="88" y="280"/>
                </a:lnTo>
                <a:lnTo>
                  <a:pt x="96" y="296"/>
                </a:lnTo>
                <a:lnTo>
                  <a:pt x="104" y="312"/>
                </a:lnTo>
                <a:lnTo>
                  <a:pt x="120" y="328"/>
                </a:lnTo>
                <a:lnTo>
                  <a:pt x="144" y="352"/>
                </a:lnTo>
                <a:lnTo>
                  <a:pt x="152" y="344"/>
                </a:lnTo>
                <a:lnTo>
                  <a:pt x="144" y="320"/>
                </a:lnTo>
                <a:lnTo>
                  <a:pt x="136" y="304"/>
                </a:lnTo>
                <a:lnTo>
                  <a:pt x="120" y="288"/>
                </a:lnTo>
                <a:lnTo>
                  <a:pt x="104" y="280"/>
                </a:lnTo>
                <a:lnTo>
                  <a:pt x="96" y="272"/>
                </a:lnTo>
                <a:lnTo>
                  <a:pt x="88" y="240"/>
                </a:lnTo>
                <a:lnTo>
                  <a:pt x="88" y="224"/>
                </a:lnTo>
                <a:lnTo>
                  <a:pt x="96" y="216"/>
                </a:lnTo>
                <a:lnTo>
                  <a:pt x="80" y="192"/>
                </a:lnTo>
                <a:lnTo>
                  <a:pt x="80" y="176"/>
                </a:lnTo>
                <a:lnTo>
                  <a:pt x="80" y="168"/>
                </a:lnTo>
                <a:lnTo>
                  <a:pt x="80" y="152"/>
                </a:lnTo>
                <a:lnTo>
                  <a:pt x="72" y="128"/>
                </a:lnTo>
                <a:lnTo>
                  <a:pt x="88" y="112"/>
                </a:lnTo>
                <a:lnTo>
                  <a:pt x="96" y="104"/>
                </a:lnTo>
                <a:close/>
              </a:path>
            </a:pathLst>
          </a:custGeom>
          <a:gradFill flip="none" rotWithShape="1">
            <a:gsLst>
              <a:gs pos="49000">
                <a:schemeClr val="bg1">
                  <a:lumMod val="65000"/>
                </a:schemeClr>
              </a:gs>
              <a:gs pos="60000">
                <a:srgbClr val="FFC000"/>
              </a:gs>
            </a:gsLst>
            <a:lin ang="6000000" scaled="0"/>
            <a:tileRect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pic>
        <p:nvPicPr>
          <p:cNvPr id="25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069543" y="3616324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sp>
        <p:nvSpPr>
          <p:cNvPr id="259" name="Rounded Rectangular Callout 258"/>
          <p:cNvSpPr/>
          <p:nvPr/>
        </p:nvSpPr>
        <p:spPr>
          <a:xfrm>
            <a:off x="1005840" y="3280158"/>
            <a:ext cx="1009080" cy="504000"/>
          </a:xfrm>
          <a:prstGeom prst="wedgeRoundRectCallout">
            <a:avLst>
              <a:gd name="adj1" fmla="val 48132"/>
              <a:gd name="adj2" fmla="val -7370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South Central US</a:t>
            </a:r>
          </a:p>
        </p:txBody>
      </p:sp>
      <p:sp>
        <p:nvSpPr>
          <p:cNvPr id="260" name="Rounded Rectangular Callout 259"/>
          <p:cNvSpPr/>
          <p:nvPr/>
        </p:nvSpPr>
        <p:spPr>
          <a:xfrm>
            <a:off x="2218572" y="1637821"/>
            <a:ext cx="991598" cy="504000"/>
          </a:xfrm>
          <a:prstGeom prst="wedgeRoundRectCallout">
            <a:avLst>
              <a:gd name="adj1" fmla="val -21392"/>
              <a:gd name="adj2" fmla="val 11902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North Central US</a:t>
            </a:r>
          </a:p>
        </p:txBody>
      </p:sp>
      <p:sp>
        <p:nvSpPr>
          <p:cNvPr id="261" name="Rounded Rectangular Callout 260"/>
          <p:cNvSpPr/>
          <p:nvPr/>
        </p:nvSpPr>
        <p:spPr>
          <a:xfrm>
            <a:off x="3549531" y="1414837"/>
            <a:ext cx="939807" cy="504000"/>
          </a:xfrm>
          <a:prstGeom prst="wedgeRoundRectCallout">
            <a:avLst>
              <a:gd name="adj1" fmla="val 35671"/>
              <a:gd name="adj2" fmla="val 8384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West Europe</a:t>
            </a:r>
          </a:p>
        </p:txBody>
      </p:sp>
      <p:sp>
        <p:nvSpPr>
          <p:cNvPr id="262" name="Rounded Rectangular Callout 261"/>
          <p:cNvSpPr/>
          <p:nvPr/>
        </p:nvSpPr>
        <p:spPr>
          <a:xfrm>
            <a:off x="6182568" y="3943973"/>
            <a:ext cx="971551" cy="504000"/>
          </a:xfrm>
          <a:prstGeom prst="wedgeRoundRectCallout">
            <a:avLst>
              <a:gd name="adj1" fmla="val 45488"/>
              <a:gd name="adj2" fmla="val -7804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Southeast Asia</a:t>
            </a:r>
          </a:p>
        </p:txBody>
      </p:sp>
      <p:sp>
        <p:nvSpPr>
          <p:cNvPr id="263" name="Rounded Rectangular Callout 262"/>
          <p:cNvSpPr/>
          <p:nvPr/>
        </p:nvSpPr>
        <p:spPr>
          <a:xfrm>
            <a:off x="3285777" y="2639292"/>
            <a:ext cx="1020770" cy="504000"/>
          </a:xfrm>
          <a:prstGeom prst="wedgeRoundRectCallout">
            <a:avLst>
              <a:gd name="adj1" fmla="val 75480"/>
              <a:gd name="adj2" fmla="val -8794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rmAutofit lnSpcReduction="10000"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North</a:t>
            </a:r>
            <a:b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</a:br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Europe</a:t>
            </a:r>
            <a:endParaRPr lang="en-US" sz="1400" dirty="0">
              <a:solidFill>
                <a:schemeClr val="tx1"/>
              </a:solidFill>
              <a:latin typeface="Segoe Light" pitchFamily="34" charset="0"/>
            </a:endParaRPr>
          </a:p>
        </p:txBody>
      </p:sp>
      <p:graphicFrame>
        <p:nvGraphicFramePr>
          <p:cNvPr id="264" name="Table 26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43536385"/>
              </p:ext>
            </p:extLst>
          </p:nvPr>
        </p:nvGraphicFramePr>
        <p:xfrm>
          <a:off x="3998422" y="5166818"/>
          <a:ext cx="4483891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7774"/>
                <a:gridCol w="3586117"/>
              </a:tblGrid>
              <a:tr h="407092">
                <a:tc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Segoe Light" pitchFamily="34" charset="0"/>
                          <a:ea typeface="+mn-ea"/>
                          <a:cs typeface="+mn-cs"/>
                        </a:rPr>
                        <a:t>Hosting locations within 100ms of the  customer</a:t>
                      </a:r>
                      <a:endParaRPr lang="en-US" sz="1400" b="0" kern="1200" dirty="0">
                        <a:solidFill>
                          <a:schemeClr val="dk1"/>
                        </a:solidFill>
                        <a:latin typeface="Segoe Light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7092">
                <a:tc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Segoe Light" pitchFamily="34" charset="0"/>
                        </a:rPr>
                        <a:t>At least one 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Segoe Light" pitchFamily="34" charset="0"/>
                        </a:rPr>
                        <a:t>hosting location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Segoe Light" pitchFamily="34" charset="0"/>
                        </a:rPr>
                        <a:t>can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Segoe Light" pitchFamily="34" charset="0"/>
                        </a:rPr>
                        <a:t> be reached within 100ms, but not two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7092">
                <a:tc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Segoe Light" pitchFamily="34" charset="0"/>
                        </a:rPr>
                        <a:t>No points to test from or greater than 200ms latency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65" name="Rounded Rectangular Callout 264"/>
          <p:cNvSpPr/>
          <p:nvPr/>
        </p:nvSpPr>
        <p:spPr>
          <a:xfrm>
            <a:off x="7433433" y="3641263"/>
            <a:ext cx="879375" cy="504000"/>
          </a:xfrm>
          <a:prstGeom prst="wedgeRoundRectCallout">
            <a:avLst>
              <a:gd name="adj1" fmla="val -42135"/>
              <a:gd name="adj2" fmla="val -9409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East Asia </a:t>
            </a:r>
            <a:endParaRPr lang="en-US" sz="1400" dirty="0">
              <a:solidFill>
                <a:schemeClr val="tx1"/>
              </a:solidFill>
              <a:latin typeface="Segoe Light" pitchFamily="34" charset="0"/>
            </a:endParaRPr>
          </a:p>
        </p:txBody>
      </p:sp>
      <p:pic>
        <p:nvPicPr>
          <p:cNvPr id="26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7333623" y="3214715"/>
            <a:ext cx="108064" cy="174564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pic>
        <p:nvPicPr>
          <p:cNvPr id="267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01211" y="2634182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sp>
        <p:nvSpPr>
          <p:cNvPr id="268" name="Freeform 581"/>
          <p:cNvSpPr>
            <a:spLocks/>
          </p:cNvSpPr>
          <p:nvPr/>
        </p:nvSpPr>
        <p:spPr bwMode="auto">
          <a:xfrm>
            <a:off x="7340607" y="4187823"/>
            <a:ext cx="979488" cy="746125"/>
          </a:xfrm>
          <a:custGeom>
            <a:avLst/>
            <a:gdLst>
              <a:gd name="T0" fmla="*/ 2147483647 w 504"/>
              <a:gd name="T1" fmla="*/ 2147483647 h 384"/>
              <a:gd name="T2" fmla="*/ 2147483647 w 504"/>
              <a:gd name="T3" fmla="*/ 2147483647 h 384"/>
              <a:gd name="T4" fmla="*/ 0 w 504"/>
              <a:gd name="T5" fmla="*/ 2147483647 h 384"/>
              <a:gd name="T6" fmla="*/ 2147483647 w 504"/>
              <a:gd name="T7" fmla="*/ 2147483647 h 384"/>
              <a:gd name="T8" fmla="*/ 2147483647 w 504"/>
              <a:gd name="T9" fmla="*/ 2147483647 h 384"/>
              <a:gd name="T10" fmla="*/ 2147483647 w 504"/>
              <a:gd name="T11" fmla="*/ 2147483647 h 384"/>
              <a:gd name="T12" fmla="*/ 2147483647 w 504"/>
              <a:gd name="T13" fmla="*/ 2147483647 h 384"/>
              <a:gd name="T14" fmla="*/ 2147483647 w 504"/>
              <a:gd name="T15" fmla="*/ 2147483647 h 384"/>
              <a:gd name="T16" fmla="*/ 2147483647 w 504"/>
              <a:gd name="T17" fmla="*/ 2147483647 h 384"/>
              <a:gd name="T18" fmla="*/ 2147483647 w 504"/>
              <a:gd name="T19" fmla="*/ 2147483647 h 384"/>
              <a:gd name="T20" fmla="*/ 2147483647 w 504"/>
              <a:gd name="T21" fmla="*/ 0 h 384"/>
              <a:gd name="T22" fmla="*/ 2147483647 w 504"/>
              <a:gd name="T23" fmla="*/ 2147483647 h 384"/>
              <a:gd name="T24" fmla="*/ 2147483647 w 504"/>
              <a:gd name="T25" fmla="*/ 2147483647 h 384"/>
              <a:gd name="T26" fmla="*/ 2147483647 w 504"/>
              <a:gd name="T27" fmla="*/ 2147483647 h 384"/>
              <a:gd name="T28" fmla="*/ 2147483647 w 504"/>
              <a:gd name="T29" fmla="*/ 2147483647 h 384"/>
              <a:gd name="T30" fmla="*/ 2147483647 w 504"/>
              <a:gd name="T31" fmla="*/ 2147483647 h 384"/>
              <a:gd name="T32" fmla="*/ 2147483647 w 504"/>
              <a:gd name="T33" fmla="*/ 2147483647 h 384"/>
              <a:gd name="T34" fmla="*/ 2147483647 w 504"/>
              <a:gd name="T35" fmla="*/ 2147483647 h 384"/>
              <a:gd name="T36" fmla="*/ 2147483647 w 504"/>
              <a:gd name="T37" fmla="*/ 2147483647 h 384"/>
              <a:gd name="T38" fmla="*/ 2147483647 w 504"/>
              <a:gd name="T39" fmla="*/ 2147483647 h 384"/>
              <a:gd name="T40" fmla="*/ 2147483647 w 504"/>
              <a:gd name="T41" fmla="*/ 2147483647 h 384"/>
              <a:gd name="T42" fmla="*/ 2147483647 w 504"/>
              <a:gd name="T43" fmla="*/ 2147483647 h 384"/>
              <a:gd name="T44" fmla="*/ 2147483647 w 504"/>
              <a:gd name="T45" fmla="*/ 2147483647 h 384"/>
              <a:gd name="T46" fmla="*/ 2147483647 w 504"/>
              <a:gd name="T47" fmla="*/ 2147483647 h 384"/>
              <a:gd name="T48" fmla="*/ 2147483647 w 504"/>
              <a:gd name="T49" fmla="*/ 2147483647 h 384"/>
              <a:gd name="T50" fmla="*/ 2147483647 w 504"/>
              <a:gd name="T51" fmla="*/ 2147483647 h 384"/>
              <a:gd name="T52" fmla="*/ 2147483647 w 504"/>
              <a:gd name="T53" fmla="*/ 2147483647 h 384"/>
              <a:gd name="T54" fmla="*/ 2147483647 w 504"/>
              <a:gd name="T55" fmla="*/ 2147483647 h 384"/>
              <a:gd name="T56" fmla="*/ 2147483647 w 504"/>
              <a:gd name="T57" fmla="*/ 2147483647 h 384"/>
              <a:gd name="T58" fmla="*/ 2147483647 w 504"/>
              <a:gd name="T59" fmla="*/ 2147483647 h 384"/>
              <a:gd name="T60" fmla="*/ 2147483647 w 504"/>
              <a:gd name="T61" fmla="*/ 2147483647 h 384"/>
              <a:gd name="T62" fmla="*/ 2147483647 w 504"/>
              <a:gd name="T63" fmla="*/ 2147483647 h 384"/>
              <a:gd name="T64" fmla="*/ 2147483647 w 504"/>
              <a:gd name="T65" fmla="*/ 2147483647 h 384"/>
              <a:gd name="T66" fmla="*/ 2147483647 w 504"/>
              <a:gd name="T67" fmla="*/ 2147483647 h 384"/>
              <a:gd name="T68" fmla="*/ 2147483647 w 504"/>
              <a:gd name="T69" fmla="*/ 2147483647 h 384"/>
              <a:gd name="T70" fmla="*/ 2147483647 w 504"/>
              <a:gd name="T71" fmla="*/ 2147483647 h 38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04"/>
              <a:gd name="T109" fmla="*/ 0 h 384"/>
              <a:gd name="T110" fmla="*/ 504 w 504"/>
              <a:gd name="T111" fmla="*/ 384 h 38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04" h="384">
                <a:moveTo>
                  <a:pt x="24" y="304"/>
                </a:moveTo>
                <a:lnTo>
                  <a:pt x="24" y="272"/>
                </a:lnTo>
                <a:lnTo>
                  <a:pt x="24" y="256"/>
                </a:lnTo>
                <a:lnTo>
                  <a:pt x="8" y="200"/>
                </a:lnTo>
                <a:lnTo>
                  <a:pt x="8" y="184"/>
                </a:lnTo>
                <a:lnTo>
                  <a:pt x="0" y="160"/>
                </a:lnTo>
                <a:lnTo>
                  <a:pt x="8" y="144"/>
                </a:lnTo>
                <a:lnTo>
                  <a:pt x="24" y="128"/>
                </a:lnTo>
                <a:lnTo>
                  <a:pt x="56" y="112"/>
                </a:lnTo>
                <a:lnTo>
                  <a:pt x="80" y="96"/>
                </a:lnTo>
                <a:lnTo>
                  <a:pt x="96" y="96"/>
                </a:lnTo>
                <a:lnTo>
                  <a:pt x="104" y="72"/>
                </a:lnTo>
                <a:lnTo>
                  <a:pt x="120" y="64"/>
                </a:lnTo>
                <a:lnTo>
                  <a:pt x="136" y="56"/>
                </a:lnTo>
                <a:lnTo>
                  <a:pt x="160" y="40"/>
                </a:lnTo>
                <a:lnTo>
                  <a:pt x="176" y="32"/>
                </a:lnTo>
                <a:lnTo>
                  <a:pt x="192" y="40"/>
                </a:lnTo>
                <a:lnTo>
                  <a:pt x="200" y="40"/>
                </a:lnTo>
                <a:lnTo>
                  <a:pt x="208" y="24"/>
                </a:lnTo>
                <a:lnTo>
                  <a:pt x="224" y="16"/>
                </a:lnTo>
                <a:lnTo>
                  <a:pt x="240" y="8"/>
                </a:lnTo>
                <a:lnTo>
                  <a:pt x="248" y="0"/>
                </a:lnTo>
                <a:lnTo>
                  <a:pt x="264" y="0"/>
                </a:lnTo>
                <a:lnTo>
                  <a:pt x="296" y="8"/>
                </a:lnTo>
                <a:lnTo>
                  <a:pt x="288" y="24"/>
                </a:lnTo>
                <a:lnTo>
                  <a:pt x="280" y="40"/>
                </a:lnTo>
                <a:lnTo>
                  <a:pt x="296" y="48"/>
                </a:lnTo>
                <a:lnTo>
                  <a:pt x="312" y="48"/>
                </a:lnTo>
                <a:lnTo>
                  <a:pt x="328" y="72"/>
                </a:lnTo>
                <a:lnTo>
                  <a:pt x="344" y="72"/>
                </a:lnTo>
                <a:lnTo>
                  <a:pt x="360" y="56"/>
                </a:lnTo>
                <a:lnTo>
                  <a:pt x="360" y="16"/>
                </a:lnTo>
                <a:lnTo>
                  <a:pt x="376" y="0"/>
                </a:lnTo>
                <a:lnTo>
                  <a:pt x="384" y="24"/>
                </a:lnTo>
                <a:lnTo>
                  <a:pt x="392" y="32"/>
                </a:lnTo>
                <a:lnTo>
                  <a:pt x="400" y="40"/>
                </a:lnTo>
                <a:lnTo>
                  <a:pt x="408" y="80"/>
                </a:lnTo>
                <a:lnTo>
                  <a:pt x="432" y="96"/>
                </a:lnTo>
                <a:lnTo>
                  <a:pt x="456" y="104"/>
                </a:lnTo>
                <a:lnTo>
                  <a:pt x="464" y="128"/>
                </a:lnTo>
                <a:lnTo>
                  <a:pt x="472" y="136"/>
                </a:lnTo>
                <a:lnTo>
                  <a:pt x="480" y="160"/>
                </a:lnTo>
                <a:lnTo>
                  <a:pt x="504" y="176"/>
                </a:lnTo>
                <a:lnTo>
                  <a:pt x="504" y="192"/>
                </a:lnTo>
                <a:lnTo>
                  <a:pt x="504" y="216"/>
                </a:lnTo>
                <a:lnTo>
                  <a:pt x="504" y="248"/>
                </a:lnTo>
                <a:lnTo>
                  <a:pt x="480" y="312"/>
                </a:lnTo>
                <a:lnTo>
                  <a:pt x="464" y="344"/>
                </a:lnTo>
                <a:lnTo>
                  <a:pt x="464" y="360"/>
                </a:lnTo>
                <a:lnTo>
                  <a:pt x="456" y="360"/>
                </a:lnTo>
                <a:lnTo>
                  <a:pt x="440" y="368"/>
                </a:lnTo>
                <a:lnTo>
                  <a:pt x="424" y="384"/>
                </a:lnTo>
                <a:lnTo>
                  <a:pt x="416" y="384"/>
                </a:lnTo>
                <a:lnTo>
                  <a:pt x="400" y="368"/>
                </a:lnTo>
                <a:lnTo>
                  <a:pt x="384" y="376"/>
                </a:lnTo>
                <a:lnTo>
                  <a:pt x="360" y="368"/>
                </a:lnTo>
                <a:lnTo>
                  <a:pt x="336" y="352"/>
                </a:lnTo>
                <a:lnTo>
                  <a:pt x="320" y="336"/>
                </a:lnTo>
                <a:lnTo>
                  <a:pt x="312" y="320"/>
                </a:lnTo>
                <a:lnTo>
                  <a:pt x="296" y="320"/>
                </a:lnTo>
                <a:lnTo>
                  <a:pt x="280" y="304"/>
                </a:lnTo>
                <a:lnTo>
                  <a:pt x="256" y="280"/>
                </a:lnTo>
                <a:lnTo>
                  <a:pt x="208" y="272"/>
                </a:lnTo>
                <a:lnTo>
                  <a:pt x="176" y="272"/>
                </a:lnTo>
                <a:lnTo>
                  <a:pt x="136" y="288"/>
                </a:lnTo>
                <a:lnTo>
                  <a:pt x="136" y="296"/>
                </a:lnTo>
                <a:lnTo>
                  <a:pt x="112" y="304"/>
                </a:lnTo>
                <a:lnTo>
                  <a:pt x="96" y="304"/>
                </a:lnTo>
                <a:lnTo>
                  <a:pt x="80" y="312"/>
                </a:lnTo>
                <a:lnTo>
                  <a:pt x="56" y="320"/>
                </a:lnTo>
                <a:lnTo>
                  <a:pt x="40" y="320"/>
                </a:lnTo>
                <a:lnTo>
                  <a:pt x="24" y="304"/>
                </a:lnTo>
                <a:close/>
              </a:path>
            </a:pathLst>
          </a:custGeom>
          <a:gradFill>
            <a:gsLst>
              <a:gs pos="50000">
                <a:schemeClr val="bg1">
                  <a:lumMod val="65000"/>
                </a:schemeClr>
              </a:gs>
              <a:gs pos="95000">
                <a:srgbClr val="FFC000"/>
              </a:gs>
            </a:gsLst>
            <a:lin ang="192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pic>
        <p:nvPicPr>
          <p:cNvPr id="269" name="Picture 26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13846"/>
          <a:stretch/>
        </p:blipFill>
        <p:spPr>
          <a:xfrm>
            <a:off x="5103026" y="1474813"/>
            <a:ext cx="3776662" cy="3392431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Pay-as-you-go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 rot="10800000">
            <a:off x="2375" y="1064400"/>
            <a:ext cx="9141619" cy="114647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FFFFFF">
                      <a:lumMod val="85000"/>
                      <a:lumOff val="15000"/>
                    </a:srgbClr>
                  </a:gs>
                  <a:gs pos="100000">
                    <a:srgbClr val="FFFFFF">
                      <a:lumMod val="85000"/>
                      <a:lumOff val="15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Segoe Light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 rot="10800000">
            <a:off x="2379" y="3040240"/>
            <a:ext cx="9141619" cy="26223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FFFFFF">
                      <a:lumMod val="85000"/>
                      <a:lumOff val="15000"/>
                    </a:srgbClr>
                  </a:gs>
                  <a:gs pos="100000">
                    <a:srgbClr val="FFFFFF">
                      <a:lumMod val="85000"/>
                      <a:lumOff val="15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Segoe Light" pitchFamily="34" charset="0"/>
            </a:endParaRPr>
          </a:p>
        </p:txBody>
      </p:sp>
      <p:sp>
        <p:nvSpPr>
          <p:cNvPr id="6" name="Title 33"/>
          <p:cNvSpPr txBox="1">
            <a:spLocks/>
          </p:cNvSpPr>
          <p:nvPr/>
        </p:nvSpPr>
        <p:spPr>
          <a:xfrm>
            <a:off x="346571" y="3128300"/>
            <a:ext cx="8375946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lvl="1" indent="-155575" algn="ctr">
              <a:lnSpc>
                <a:spcPct val="900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en-US" sz="3200" spc="-200" dirty="0" smtClean="0">
                <a:ln w="3175">
                  <a:noFill/>
                </a:ln>
                <a:solidFill>
                  <a:srgbClr val="000000"/>
                </a:solidFill>
                <a:effectLst>
                  <a:outerShdw blurRad="63500" algn="ctr" rotWithShape="0">
                    <a:srgbClr val="FFFFFF">
                      <a:alpha val="50000"/>
                    </a:srgbClr>
                  </a:outerShdw>
                </a:effectLst>
                <a:latin typeface="Segoe Light" pitchFamily="34" charset="0"/>
                <a:cs typeface="Arial" charset="0"/>
              </a:rPr>
              <a:t>Unit of Compute defined </a:t>
            </a:r>
          </a:p>
        </p:txBody>
      </p:sp>
      <p:sp>
        <p:nvSpPr>
          <p:cNvPr id="7" name="TextBox 6"/>
          <p:cNvSpPr txBox="1"/>
          <p:nvPr/>
        </p:nvSpPr>
        <p:spPr bwMode="invGray">
          <a:xfrm>
            <a:off x="370262" y="3425731"/>
            <a:ext cx="8380283" cy="48013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marL="0" marR="0" lvl="1" indent="-155575" algn="ctr" defTabSz="914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18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63500" algn="ctr" rotWithShape="0">
                    <a:srgbClr val="FFFFFF">
                      <a:alpha val="60000"/>
                    </a:srgbClr>
                  </a:outerShdw>
                </a:effectLst>
                <a:uLnTx/>
                <a:uFillTx/>
                <a:latin typeface="Segoe Light" pitchFamily="34" charset="0"/>
              </a:rPr>
              <a:t>Equivalent compute capacity of a 1.6Ghz processor (on 64bit platform) 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319404" y="4042154"/>
            <a:ext cx="1924493" cy="2069646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2575" algn="l"/>
              </a:tabLst>
              <a:defRPr/>
            </a:pPr>
            <a:r>
              <a:rPr kumimoji="0" lang="en-US" altLang="zh-CN" sz="16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 bwMode="invGray">
          <a:xfrm>
            <a:off x="340668" y="4065971"/>
            <a:ext cx="1881966" cy="67403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Small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6307" y="4648298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46000">
                      <a:srgbClr val="000000"/>
                    </a:gs>
                  </a:gsLst>
                  <a:path path="circle">
                    <a:fillToRect l="50000" t="155000" r="50000" b="-55000"/>
                  </a:path>
                </a:gradFill>
                <a:effectLst/>
                <a:uLnTx/>
                <a:uFillTx/>
                <a:latin typeface="Segoe Light" pitchFamily="34" charset="0"/>
              </a:rPr>
              <a:t>1 x 1.6Ghz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9226" y="4961700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(moderate IO)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0263" y="5315682"/>
            <a:ext cx="1852372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1.75 GB memory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6307" y="5625742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250 GB storage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21660" y="4592337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15" name="Rounded Rectangle 14"/>
          <p:cNvSpPr/>
          <p:nvPr/>
        </p:nvSpPr>
        <p:spPr bwMode="auto">
          <a:xfrm>
            <a:off x="2502013" y="4040566"/>
            <a:ext cx="1924493" cy="2071234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2575" algn="l"/>
              </a:tabLst>
              <a:defRPr/>
            </a:pPr>
            <a:r>
              <a:rPr kumimoji="0" lang="en-US" altLang="zh-CN" sz="16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 bwMode="invGray">
          <a:xfrm>
            <a:off x="2523277" y="4050735"/>
            <a:ext cx="1881966" cy="67403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Medium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98916" y="4646710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2 x 1.6Ghz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01836" y="4960112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(high IO)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98916" y="5314094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3.5 GB memory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98916" y="5624154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500 GB storage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2704269" y="4592337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22" name="Rounded Rectangle 21"/>
          <p:cNvSpPr/>
          <p:nvPr/>
        </p:nvSpPr>
        <p:spPr bwMode="auto">
          <a:xfrm>
            <a:off x="4684623" y="4026265"/>
            <a:ext cx="1924493" cy="2065252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2575" algn="l"/>
              </a:tabLst>
              <a:defRPr/>
            </a:pPr>
            <a:r>
              <a:rPr kumimoji="0" lang="en-US" altLang="zh-CN" sz="16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23" name="TextBox 22"/>
          <p:cNvSpPr txBox="1"/>
          <p:nvPr/>
        </p:nvSpPr>
        <p:spPr bwMode="invGray">
          <a:xfrm>
            <a:off x="4705887" y="4036434"/>
            <a:ext cx="1881966" cy="67403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Large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81526" y="4632409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4 x 1.6Ghz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84445" y="4945811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(high IO)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81526" y="5299793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7.0 GB memory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715550" y="5609853"/>
            <a:ext cx="1872303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1,000 GB storage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4886879" y="4564629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29" name="Rounded Rectangle 28"/>
          <p:cNvSpPr/>
          <p:nvPr/>
        </p:nvSpPr>
        <p:spPr bwMode="auto">
          <a:xfrm>
            <a:off x="340424" y="1212580"/>
            <a:ext cx="1924493" cy="1399309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30" name="TextBox 29"/>
          <p:cNvSpPr txBox="1"/>
          <p:nvPr/>
        </p:nvSpPr>
        <p:spPr bwMode="invGray">
          <a:xfrm>
            <a:off x="353712" y="1219386"/>
            <a:ext cx="1881966" cy="674031"/>
          </a:xfrm>
          <a:prstGeom prst="rect">
            <a:avLst/>
          </a:prstGeom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l"/>
          </a:scene3d>
          <a:sp3d prstMaterial="matte"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Small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37327" y="1878426"/>
            <a:ext cx="1730687" cy="24168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chemeClr val="bg1"/>
                </a:solidFill>
                <a:latin typeface="Segoe Light" pitchFamily="34" charset="0"/>
              </a:rPr>
              <a:t>$0.12</a:t>
            </a:r>
            <a:endParaRPr kumimoji="0" lang="en-US" sz="160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Light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40247" y="2210878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Per service hour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542680" y="1768696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34" name="Rounded Rectangle 33"/>
          <p:cNvSpPr/>
          <p:nvPr/>
        </p:nvSpPr>
        <p:spPr bwMode="auto">
          <a:xfrm>
            <a:off x="2507514" y="1210992"/>
            <a:ext cx="1924493" cy="1399309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35" name="TextBox 34"/>
          <p:cNvSpPr txBox="1"/>
          <p:nvPr/>
        </p:nvSpPr>
        <p:spPr bwMode="invGray">
          <a:xfrm>
            <a:off x="2528779" y="1219386"/>
            <a:ext cx="1881966" cy="674031"/>
          </a:xfrm>
          <a:prstGeom prst="rect">
            <a:avLst/>
          </a:prstGeom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l"/>
          </a:scene3d>
          <a:sp3d prstMaterial="matte"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Medium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604417" y="1878426"/>
            <a:ext cx="1730687" cy="24168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600" kern="0" dirty="0" smtClean="0">
                <a:solidFill>
                  <a:schemeClr val="bg1"/>
                </a:solidFill>
                <a:latin typeface="Segoe Light" pitchFamily="34" charset="0"/>
              </a:rPr>
              <a:t>$0.24</a:t>
            </a:r>
            <a:endParaRPr kumimoji="0" lang="en-US" sz="160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Light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607337" y="2210878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Per service hour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2709771" y="1768696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39" name="Rounded Rectangle 38"/>
          <p:cNvSpPr/>
          <p:nvPr/>
        </p:nvSpPr>
        <p:spPr bwMode="auto">
          <a:xfrm>
            <a:off x="6877495" y="1205857"/>
            <a:ext cx="1924493" cy="1399309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40" name="TextBox 39"/>
          <p:cNvSpPr txBox="1"/>
          <p:nvPr/>
        </p:nvSpPr>
        <p:spPr bwMode="invGray">
          <a:xfrm>
            <a:off x="6898760" y="1219386"/>
            <a:ext cx="1881966" cy="674031"/>
          </a:xfrm>
          <a:prstGeom prst="rect">
            <a:avLst/>
          </a:prstGeom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l"/>
          </a:scene3d>
          <a:sp3d prstMaterial="matte"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X-Large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4398" y="1878426"/>
            <a:ext cx="1730687" cy="24168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$0.96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977318" y="2210878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Per service hour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7079752" y="1768696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44" name="Rounded Rectangle 43"/>
          <p:cNvSpPr/>
          <p:nvPr/>
        </p:nvSpPr>
        <p:spPr bwMode="auto">
          <a:xfrm>
            <a:off x="4694286" y="1207449"/>
            <a:ext cx="1924493" cy="1399309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45" name="TextBox 44"/>
          <p:cNvSpPr txBox="1"/>
          <p:nvPr/>
        </p:nvSpPr>
        <p:spPr bwMode="invGray">
          <a:xfrm>
            <a:off x="4715550" y="1219386"/>
            <a:ext cx="1881966" cy="674031"/>
          </a:xfrm>
          <a:prstGeom prst="rect">
            <a:avLst/>
          </a:prstGeom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l"/>
          </a:scene3d>
          <a:sp3d prstMaterial="matte"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Large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91189" y="1878426"/>
            <a:ext cx="1730687" cy="24168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$0.48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794108" y="2210878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Per service hour</a:t>
            </a:r>
          </a:p>
        </p:txBody>
      </p:sp>
      <p:cxnSp>
        <p:nvCxnSpPr>
          <p:cNvPr id="48" name="Straight Connector 47"/>
          <p:cNvCxnSpPr/>
          <p:nvPr/>
        </p:nvCxnSpPr>
        <p:spPr>
          <a:xfrm>
            <a:off x="4896542" y="1768696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49" name="Rounded Rectangle 48"/>
          <p:cNvSpPr/>
          <p:nvPr/>
        </p:nvSpPr>
        <p:spPr bwMode="auto">
          <a:xfrm>
            <a:off x="6867233" y="4013915"/>
            <a:ext cx="1924493" cy="2066474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2575" algn="l"/>
              </a:tabLst>
              <a:defRPr/>
            </a:pPr>
            <a:r>
              <a:rPr kumimoji="0" lang="en-US" altLang="zh-CN" sz="16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50" name="TextBox 49"/>
          <p:cNvSpPr txBox="1"/>
          <p:nvPr/>
        </p:nvSpPr>
        <p:spPr bwMode="invGray">
          <a:xfrm>
            <a:off x="6888497" y="4024084"/>
            <a:ext cx="1881966" cy="67403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X-Large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964136" y="4620059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8 x 1.6Ghz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967055" y="4933461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(high IO)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964136" y="5287443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14 GB memory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964136" y="5597503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2,000 GB 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7069489" y="4564629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Computation environment: code + configuration</a:t>
            </a:r>
          </a:p>
          <a:p>
            <a:endParaRPr lang="en-US" sz="1000" dirty="0" smtClean="0"/>
          </a:p>
          <a:p>
            <a:r>
              <a:rPr lang="en-US" sz="2600" dirty="0" smtClean="0"/>
              <a:t>       Web Role</a:t>
            </a:r>
          </a:p>
          <a:p>
            <a:pPr lvl="1"/>
            <a:r>
              <a:rPr lang="en-US" sz="2200" dirty="0" smtClean="0"/>
              <a:t>Customized for Web app</a:t>
            </a:r>
          </a:p>
          <a:p>
            <a:pPr lvl="1"/>
            <a:r>
              <a:rPr lang="en-US" sz="2200" dirty="0" smtClean="0"/>
              <a:t>Hosted by IIS 7</a:t>
            </a:r>
          </a:p>
          <a:p>
            <a:pPr lvl="1"/>
            <a:endParaRPr lang="en-US" sz="500" dirty="0" smtClean="0"/>
          </a:p>
          <a:p>
            <a:r>
              <a:rPr lang="en-US" sz="2600" dirty="0" smtClean="0"/>
              <a:t>       Worker Role</a:t>
            </a:r>
          </a:p>
          <a:p>
            <a:pPr lvl="1"/>
            <a:r>
              <a:rPr lang="en-US" sz="2200" dirty="0" smtClean="0"/>
              <a:t>Performs background processing</a:t>
            </a:r>
          </a:p>
          <a:p>
            <a:pPr lvl="1"/>
            <a:r>
              <a:rPr lang="en-US" sz="2200" dirty="0" smtClean="0"/>
              <a:t>Inbound on any TCP port</a:t>
            </a:r>
          </a:p>
          <a:p>
            <a:pPr lvl="1"/>
            <a:endParaRPr lang="en-US" sz="500" dirty="0" smtClean="0"/>
          </a:p>
          <a:p>
            <a:r>
              <a:rPr lang="en-US" sz="2600" dirty="0" smtClean="0"/>
              <a:t>       Virtual Machine Role</a:t>
            </a:r>
          </a:p>
          <a:p>
            <a:pPr lvl="1"/>
            <a:r>
              <a:rPr lang="en-US" sz="2200" dirty="0" smtClean="0"/>
              <a:t>Windows Server 2008 R2</a:t>
            </a:r>
          </a:p>
          <a:p>
            <a:pPr lvl="1"/>
            <a:r>
              <a:rPr lang="en-US" sz="2200" dirty="0" smtClean="0"/>
              <a:t>.NET Framework – 3.5 SP1 and 4.0</a:t>
            </a:r>
          </a:p>
          <a:p>
            <a:pPr lvl="1"/>
            <a:r>
              <a:rPr lang="en-US" sz="2200" dirty="0" smtClean="0"/>
              <a:t>Supports Full Trust but no Admin rights</a:t>
            </a:r>
            <a:endParaRPr lang="en-US" sz="2200" dirty="0"/>
          </a:p>
        </p:txBody>
      </p:sp>
      <p:pic>
        <p:nvPicPr>
          <p:cNvPr id="8" name="Picture 7" descr="azure_ic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85" y="4649672"/>
            <a:ext cx="440549" cy="4466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Azure Compute</a:t>
            </a:r>
            <a:endParaRPr lang="en-US" dirty="0"/>
          </a:p>
        </p:txBody>
      </p:sp>
      <p:pic>
        <p:nvPicPr>
          <p:cNvPr id="4" name="Picture 3" descr="D:\Clipart\DVD_ART36\Artwork_Imagery\Icons - Illustrations\_ VIRTUALIZATION ICONS\Application Virtual We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259" y="1901435"/>
            <a:ext cx="380743" cy="428019"/>
          </a:xfrm>
          <a:prstGeom prst="rect">
            <a:avLst/>
          </a:prstGeom>
          <a:noFill/>
        </p:spPr>
      </p:pic>
      <p:grpSp>
        <p:nvGrpSpPr>
          <p:cNvPr id="5" name="Group 4"/>
          <p:cNvGrpSpPr/>
          <p:nvPr/>
        </p:nvGrpSpPr>
        <p:grpSpPr>
          <a:xfrm>
            <a:off x="883049" y="3307688"/>
            <a:ext cx="374211" cy="415326"/>
            <a:chOff x="6445250" y="3835400"/>
            <a:chExt cx="1431925" cy="1609725"/>
          </a:xfrm>
        </p:grpSpPr>
        <p:pic>
          <p:nvPicPr>
            <p:cNvPr id="6" name="Picture 4" descr="D:\Clipart\DVD_ART36\Artwork_Imagery\Icons - Illustrations\_ VIRTUALIZATION ICONS\Application Virtual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45250" y="3835400"/>
              <a:ext cx="1431925" cy="1609725"/>
            </a:xfrm>
            <a:prstGeom prst="rect">
              <a:avLst/>
            </a:prstGeom>
            <a:noFill/>
          </p:spPr>
        </p:pic>
        <p:pic>
          <p:nvPicPr>
            <p:cNvPr id="7" name="Picture 5" descr="D:\Clipart\DVD_ART36\Artwork_Imagery\Icons - Illustrations\Misc\gears tools connected cogs overlapped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705600" y="4191000"/>
              <a:ext cx="959475" cy="914400"/>
            </a:xfrm>
            <a:prstGeom prst="rect">
              <a:avLst/>
            </a:prstGeom>
            <a:noFill/>
          </p:spPr>
        </p:pic>
      </p:grpSp>
      <p:cxnSp>
        <p:nvCxnSpPr>
          <p:cNvPr id="10" name="Straight Connector 9"/>
          <p:cNvCxnSpPr/>
          <p:nvPr/>
        </p:nvCxnSpPr>
        <p:spPr>
          <a:xfrm>
            <a:off x="457200" y="1793985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" y="3208832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7200" y="4583768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Azure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dirty="0" smtClean="0"/>
              <a:t>Scalable storage in the cloud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100tb per storage account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Auto-scale to meet massive volume and throughput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Accessible via </a:t>
            </a:r>
            <a:r>
              <a:rPr lang="en-US" dirty="0" err="1" smtClean="0"/>
              <a:t>RESTful</a:t>
            </a:r>
            <a:r>
              <a:rPr lang="en-US" dirty="0" smtClean="0"/>
              <a:t> Web Service API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Access from Windows Azure Compute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Access from anywhere via internet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Supporting .NET Client Library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Various storage types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Azure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SQL Azure</a:t>
            </a:r>
          </a:p>
          <a:p>
            <a:pPr lvl="1"/>
            <a:r>
              <a:rPr lang="en-US" sz="2300" dirty="0" smtClean="0"/>
              <a:t>Familiar relational database</a:t>
            </a:r>
          </a:p>
          <a:p>
            <a:pPr lvl="1"/>
            <a:r>
              <a:rPr lang="en-US" sz="2300" dirty="0" smtClean="0"/>
              <a:t>Highly available, managed for you</a:t>
            </a:r>
          </a:p>
          <a:p>
            <a:pPr lvl="1"/>
            <a:r>
              <a:rPr lang="en-US" sz="2300" dirty="0" smtClean="0"/>
              <a:t>T-SQL</a:t>
            </a:r>
          </a:p>
          <a:p>
            <a:r>
              <a:rPr lang="en-US" dirty="0" smtClean="0"/>
              <a:t>Windows Azure Tables</a:t>
            </a:r>
          </a:p>
          <a:p>
            <a:pPr lvl="1"/>
            <a:r>
              <a:rPr lang="en-US" sz="2300" dirty="0" smtClean="0"/>
              <a:t>Non-relational structured storage</a:t>
            </a:r>
          </a:p>
          <a:p>
            <a:pPr lvl="1"/>
            <a:r>
              <a:rPr lang="en-US" sz="2300" dirty="0" smtClean="0"/>
              <a:t>Scale-out, billions of rows</a:t>
            </a:r>
          </a:p>
          <a:p>
            <a:pPr lvl="1"/>
            <a:r>
              <a:rPr lang="en-US" sz="2300" dirty="0" err="1" smtClean="0"/>
              <a:t>OData</a:t>
            </a:r>
            <a:endParaRPr lang="en-US" sz="2300" dirty="0" smtClean="0"/>
          </a:p>
          <a:p>
            <a:r>
              <a:rPr lang="en-US" dirty="0" smtClean="0"/>
              <a:t>Windows Azure Blobs</a:t>
            </a:r>
          </a:p>
          <a:p>
            <a:pPr lvl="1"/>
            <a:r>
              <a:rPr lang="en-US" sz="2300" dirty="0" smtClean="0"/>
              <a:t>Big files</a:t>
            </a:r>
          </a:p>
          <a:p>
            <a:pPr lvl="1"/>
            <a:r>
              <a:rPr lang="en-US" sz="2300" dirty="0" smtClean="0"/>
              <a:t>REST</a:t>
            </a:r>
            <a:endParaRPr lang="en-US" sz="2300" dirty="0"/>
          </a:p>
        </p:txBody>
      </p:sp>
      <p:pic>
        <p:nvPicPr>
          <p:cNvPr id="4" name="Picture 3" descr="SQL_azure_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533" y="1567460"/>
            <a:ext cx="1205745" cy="128769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1214" y="3229228"/>
            <a:ext cx="1514046" cy="119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ile-ic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959" y="4960145"/>
            <a:ext cx="1190731" cy="11907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Azure </a:t>
            </a:r>
            <a:r>
              <a:rPr lang="en-US" dirty="0" err="1" smtClean="0"/>
              <a:t>AppFabric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sz="1000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Cloud middleware platform</a:t>
            </a:r>
          </a:p>
          <a:p>
            <a:r>
              <a:rPr lang="en-US" dirty="0" smtClean="0"/>
              <a:t>Connect Windows Azure Platform applications with existing applications and databases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Bridging </a:t>
            </a:r>
            <a:r>
              <a:rPr lang="en-US" i="1" dirty="0" smtClean="0">
                <a:solidFill>
                  <a:srgbClr val="0000FF"/>
                </a:solidFill>
              </a:rPr>
              <a:t>on-premise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chemeClr val="accent2"/>
                </a:solidFill>
              </a:rPr>
              <a:t>off-premise</a:t>
            </a:r>
            <a:r>
              <a:rPr lang="en-US" dirty="0" smtClean="0"/>
              <a:t> applications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Exposed through open protocols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Accessible from anywhere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185358" y="2333818"/>
            <a:ext cx="2116667" cy="2116667"/>
          </a:xfrm>
          <a:prstGeom prst="ellipse">
            <a:avLst/>
          </a:prstGeom>
          <a:noFill/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5400000">
            <a:off x="1766996" y="2946858"/>
            <a:ext cx="1032053" cy="88970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43898" y="2264459"/>
            <a:ext cx="4312527" cy="2246769"/>
          </a:xfrm>
          <a:prstGeom prst="rect">
            <a:avLst/>
          </a:prstGeom>
          <a:noFill/>
          <a:effectLst>
            <a:outerShdw blurRad="50800" dist="25400" dir="5400000" algn="ctr" rotWithShape="0">
              <a:schemeClr val="bg1">
                <a:lumMod val="5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7000" i="1" dirty="0" smtClean="0">
                <a:solidFill>
                  <a:schemeClr val="bg1">
                    <a:lumMod val="50000"/>
                  </a:schemeClr>
                </a:solidFill>
              </a:rPr>
              <a:t>Hello Azure</a:t>
            </a:r>
          </a:p>
          <a:p>
            <a:r>
              <a:rPr lang="en-US" sz="7000" i="1" dirty="0" smtClean="0">
                <a:solidFill>
                  <a:schemeClr val="bg1">
                    <a:lumMod val="50000"/>
                  </a:schemeClr>
                </a:solidFill>
              </a:rPr>
              <a:t>Hello WP7</a:t>
            </a:r>
            <a:endParaRPr lang="en-US" sz="7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008" y="5741778"/>
            <a:ext cx="798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accent2"/>
                </a:solidFill>
              </a:rPr>
              <a:t>Code is available online at </a:t>
            </a:r>
            <a:r>
              <a:rPr lang="en-US" i="1" u="sng" dirty="0" smtClean="0">
                <a:solidFill>
                  <a:schemeClr val="accent2"/>
                </a:solidFill>
              </a:rPr>
              <a:t>http://www2.cs.uh.edu/~rzheng/course/COSC7388sp11/</a:t>
            </a:r>
            <a:endParaRPr lang="en-US" i="1" u="sng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000" y="1958373"/>
            <a:ext cx="2844800" cy="351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23700" y="2850896"/>
            <a:ext cx="496815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5000" dirty="0" smtClean="0"/>
              <a:t>Hawaii Academic</a:t>
            </a:r>
          </a:p>
          <a:p>
            <a:pPr algn="r"/>
            <a:r>
              <a:rPr lang="en-US" sz="5000" dirty="0" smtClean="0"/>
              <a:t>Outreach Program</a:t>
            </a:r>
            <a:endParaRPr lang="en-US" sz="4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Hawaii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en-US" sz="1000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New effort to investigate the ability of the cloud to enhance end-user experience on mobile devices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Unleash the creative power of students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System &amp; networking infrastructure for writing cloud-enhanced mobile applications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Software platform &amp; materials to enable university Profs to offer courses in “mobile + cloud”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Phone and Cloud?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05362"/>
            <a:ext cx="3266303" cy="481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176584" y="1622854"/>
            <a:ext cx="1926746" cy="2469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Phone</a:t>
            </a:r>
          </a:p>
          <a:p>
            <a:pPr>
              <a:lnSpc>
                <a:spcPct val="150000"/>
              </a:lnSpc>
            </a:pPr>
            <a:endParaRPr lang="en-US" sz="3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 Connected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 Pervasive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 Marketplace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284566" y="1610494"/>
            <a:ext cx="2703304" cy="2469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Cloud</a:t>
            </a:r>
          </a:p>
          <a:p>
            <a:pPr>
              <a:lnSpc>
                <a:spcPct val="150000"/>
              </a:lnSpc>
            </a:pPr>
            <a:endParaRPr lang="en-US" sz="3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 Common endpoint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 Scalable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/>
              <a:t> Utility billing</a:t>
            </a:r>
            <a:endParaRPr lang="en-US" sz="2400" dirty="0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13532" y="4203563"/>
            <a:ext cx="1771007" cy="191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 rot="5400000">
            <a:off x="4893091" y="2845447"/>
            <a:ext cx="246990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036541" y="2331308"/>
            <a:ext cx="47779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WP7 and Windows Azure?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3507" y="1235676"/>
            <a:ext cx="5082741" cy="4906963"/>
          </a:xfrm>
        </p:spPr>
        <p:txBody>
          <a:bodyPr/>
          <a:lstStyle/>
          <a:p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Common development tools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Emulator for development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Complementary application models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Phone: sometimes on, connected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Cloud always available, running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05362"/>
            <a:ext cx="3266303" cy="481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Hawaii Success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New courses offered at Universities with Windows technologies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New cloud enabled applications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New back-end cloud services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 generation of student developers trained on Microsoft platforms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Hawaii Application</a:t>
            </a:r>
            <a:br>
              <a:rPr lang="en-US" dirty="0" smtClean="0"/>
            </a:br>
            <a:r>
              <a:rPr lang="en-US" sz="2000" dirty="0" smtClean="0"/>
              <a:t>(provided to students in source code form)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Find My Phone</a:t>
            </a:r>
          </a:p>
          <a:p>
            <a:r>
              <a:rPr lang="en-US" sz="2600" dirty="0" smtClean="0"/>
              <a:t>Scenario</a:t>
            </a:r>
          </a:p>
          <a:p>
            <a:pPr lvl="1"/>
            <a:r>
              <a:rPr lang="en-US" sz="1900" dirty="0" smtClean="0"/>
              <a:t>User loses their phone (oops).</a:t>
            </a:r>
          </a:p>
          <a:p>
            <a:pPr lvl="1"/>
            <a:r>
              <a:rPr lang="en-US" sz="1900" dirty="0" smtClean="0"/>
              <a:t>Logs into the “Find My Phone” website.</a:t>
            </a:r>
          </a:p>
          <a:p>
            <a:pPr lvl="1"/>
            <a:r>
              <a:rPr lang="en-US" sz="1900" dirty="0" smtClean="0"/>
              <a:t>Issues request for the phone to report in</a:t>
            </a:r>
          </a:p>
          <a:p>
            <a:pPr lvl="1"/>
            <a:r>
              <a:rPr lang="en-US" sz="1900" dirty="0" smtClean="0"/>
              <a:t>Views the phone’s location on a map.</a:t>
            </a:r>
          </a:p>
          <a:p>
            <a:pPr lvl="1"/>
            <a:endParaRPr lang="en-US" sz="500" dirty="0" smtClean="0"/>
          </a:p>
          <a:p>
            <a:r>
              <a:rPr lang="en-US" sz="2600" dirty="0" smtClean="0"/>
              <a:t>What’s involved</a:t>
            </a:r>
          </a:p>
          <a:p>
            <a:pPr marL="747713" lvl="1" indent="-290513">
              <a:buFont typeface="Calibri" pitchFamily="34" charset="0"/>
              <a:buChar char="–"/>
            </a:pPr>
            <a:r>
              <a:rPr lang="en-US" sz="1900" dirty="0" smtClean="0"/>
              <a:t>Windows Azure   - </a:t>
            </a:r>
            <a:r>
              <a:rPr lang="en-US" sz="1900" dirty="0" smtClean="0">
                <a:solidFill>
                  <a:srgbClr val="660033"/>
                </a:solidFill>
              </a:rPr>
              <a:t>for hosting “find-my-phone” web and database services</a:t>
            </a:r>
          </a:p>
          <a:p>
            <a:pPr marL="747713" lvl="1" indent="-290513">
              <a:buFont typeface="Calibri" pitchFamily="34" charset="0"/>
              <a:buChar char="–"/>
            </a:pPr>
            <a:r>
              <a:rPr lang="en-US" sz="1900" dirty="0" smtClean="0"/>
              <a:t>Windows Live ID Authentication    - </a:t>
            </a:r>
            <a:r>
              <a:rPr lang="en-US" sz="1900" dirty="0" smtClean="0">
                <a:solidFill>
                  <a:srgbClr val="660033"/>
                </a:solidFill>
              </a:rPr>
              <a:t>for web site login</a:t>
            </a:r>
          </a:p>
          <a:p>
            <a:pPr marL="747713" lvl="1" indent="-290513">
              <a:buFont typeface="Calibri" pitchFamily="34" charset="0"/>
              <a:buChar char="–"/>
            </a:pPr>
            <a:r>
              <a:rPr lang="en-US" sz="1900" dirty="0" smtClean="0"/>
              <a:t>Hawaii Notification Service   - </a:t>
            </a:r>
            <a:r>
              <a:rPr lang="en-US" sz="1900" dirty="0" smtClean="0">
                <a:solidFill>
                  <a:srgbClr val="660033"/>
                </a:solidFill>
              </a:rPr>
              <a:t>persistent alerting channel</a:t>
            </a:r>
          </a:p>
          <a:p>
            <a:pPr marL="747713" lvl="1" indent="-290513">
              <a:buFont typeface="Calibri" pitchFamily="34" charset="0"/>
              <a:buChar char="–"/>
            </a:pPr>
            <a:r>
              <a:rPr lang="en-US" sz="1900" dirty="0" smtClean="0"/>
              <a:t>Hawaii Location Service    - </a:t>
            </a:r>
            <a:r>
              <a:rPr lang="en-US" sz="1900" dirty="0" smtClean="0">
                <a:solidFill>
                  <a:srgbClr val="660033"/>
                </a:solidFill>
              </a:rPr>
              <a:t>to get current Latitude/Longitude/Altitude</a:t>
            </a:r>
          </a:p>
          <a:p>
            <a:pPr marL="747713" lvl="1" indent="-290513">
              <a:buFont typeface="Calibri" pitchFamily="34" charset="0"/>
              <a:buChar char="–"/>
            </a:pPr>
            <a:r>
              <a:rPr lang="en-US" sz="1900" dirty="0" smtClean="0"/>
              <a:t>Bing Map Service   - </a:t>
            </a:r>
            <a:r>
              <a:rPr lang="en-US" sz="1900" dirty="0" smtClean="0">
                <a:solidFill>
                  <a:srgbClr val="660033"/>
                </a:solidFill>
              </a:rPr>
              <a:t>maps and imagery for a particular location</a:t>
            </a:r>
            <a:endParaRPr lang="en-US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Hawaii Cloud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Exclusive for project participants (</a:t>
            </a:r>
            <a:r>
              <a:rPr lang="en-US" dirty="0" smtClean="0">
                <a:solidFill>
                  <a:schemeClr val="accent2"/>
                </a:solidFill>
              </a:rPr>
              <a:t>that’s us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1000" dirty="0" smtClean="0"/>
          </a:p>
          <a:p>
            <a:r>
              <a:rPr lang="en-US" dirty="0" smtClean="0"/>
              <a:t>Many more to come !!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5845" y="1795852"/>
          <a:ext cx="5478168" cy="3624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9084"/>
                <a:gridCol w="2739084"/>
              </a:tblGrid>
              <a:tr h="329513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Service</a:t>
                      </a:r>
                      <a:r>
                        <a:rPr lang="en-US" sz="1400" b="0" baseline="0" dirty="0" smtClean="0"/>
                        <a:t> Name</a:t>
                      </a:r>
                      <a:endParaRPr lang="en-US" sz="1400" b="0" dirty="0"/>
                    </a:p>
                  </a:txBody>
                  <a:tcPr marL="70529" marR="70529" marT="35265" marB="35265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Provider</a:t>
                      </a:r>
                      <a:endParaRPr lang="en-US" sz="1400" b="0" dirty="0"/>
                    </a:p>
                  </a:txBody>
                  <a:tcPr marL="70529" marR="70529" marT="35265" marB="35265"/>
                </a:tc>
              </a:tr>
              <a:tr h="329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effectLst/>
                        </a:rPr>
                        <a:t>Compute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Azure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Storage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Azure</a:t>
                      </a:r>
                      <a:endParaRPr lang="en-US" sz="1600" b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Authentication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Windows Live ID</a:t>
                      </a:r>
                      <a:endParaRPr lang="en-US" sz="1600" b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Mapping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Bing Maps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Location</a:t>
                      </a:r>
                      <a:endParaRPr lang="en-US" sz="1600" b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Orion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Notification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MSR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Application Depot</a:t>
                      </a:r>
                      <a:endParaRPr lang="en-US" sz="1600" b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effectLst/>
                        </a:rPr>
                        <a:t>MSR</a:t>
                      </a:r>
                      <a:endParaRPr lang="en-US" sz="1600" b="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accent2"/>
                          </a:solidFill>
                          <a:effectLst/>
                        </a:rPr>
                        <a:t>Rendezvous/Relay</a:t>
                      </a:r>
                      <a:endParaRPr lang="en-US" sz="1600" b="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accent2"/>
                          </a:solidFill>
                          <a:effectLst/>
                        </a:rPr>
                        <a:t>MSR</a:t>
                      </a:r>
                      <a:endParaRPr lang="en-US" sz="1600" b="0">
                        <a:solidFill>
                          <a:schemeClr val="accent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accent2"/>
                          </a:solidFill>
                          <a:effectLst/>
                        </a:rPr>
                        <a:t>Speech &lt;-&gt; Text</a:t>
                      </a:r>
                      <a:endParaRPr lang="en-US" sz="1600" b="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accent2"/>
                          </a:solidFill>
                          <a:effectLst/>
                        </a:rPr>
                        <a:t>MSR</a:t>
                      </a:r>
                      <a:endParaRPr lang="en-US" sz="1600" b="0">
                        <a:solidFill>
                          <a:schemeClr val="accent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accent2"/>
                          </a:solidFill>
                          <a:effectLst/>
                        </a:rPr>
                        <a:t>OCR</a:t>
                      </a:r>
                      <a:endParaRPr lang="en-US" sz="1600" b="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accent2"/>
                          </a:solidFill>
                          <a:effectLst/>
                        </a:rPr>
                        <a:t>MSR</a:t>
                      </a:r>
                      <a:endParaRPr lang="en-US" sz="1600" b="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Written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112" y="1283040"/>
            <a:ext cx="8725802" cy="4437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5016840"/>
            <a:ext cx="857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Hawaii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000" dirty="0" smtClean="0"/>
          </a:p>
          <a:p>
            <a:r>
              <a:rPr lang="en-US" dirty="0" smtClean="0"/>
              <a:t>Ask questions and share knowledge.</a:t>
            </a:r>
          </a:p>
          <a:p>
            <a:endParaRPr lang="en-US" sz="1000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Discussion forum is on MSR’s community server: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hlinkClick r:id="rId2"/>
              </a:rPr>
              <a:t>http://community.research.microsoft.com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dirty="0" smtClean="0"/>
              <a:t>Hawaii Project forum is private.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Students create an account for themselves</a:t>
            </a:r>
          </a:p>
          <a:p>
            <a:pPr lvl="2">
              <a:lnSpc>
                <a:spcPct val="120000"/>
              </a:lnSpc>
            </a:pPr>
            <a:r>
              <a:rPr lang="en-US" dirty="0" smtClean="0"/>
              <a:t>See “Join” link at top of main page.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Email hiforum</a:t>
            </a:r>
            <a:r>
              <a:rPr lang="en-US" dirty="0" smtClean="0">
                <a:hlinkClick r:id="rId3"/>
              </a:rPr>
              <a:t>@microsoft.com</a:t>
            </a:r>
            <a:r>
              <a:rPr lang="en-US" dirty="0" smtClean="0"/>
              <a:t> for account name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>
                <a:hlinkClick r:id="rId4"/>
              </a:rPr>
              <a:t>http://community.research.microsoft.com/forums/149.aspx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system-install-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9401" y="2453481"/>
            <a:ext cx="2438400" cy="2438400"/>
          </a:xfrm>
        </p:spPr>
      </p:pic>
      <p:sp>
        <p:nvSpPr>
          <p:cNvPr id="5" name="TextBox 4"/>
          <p:cNvSpPr txBox="1"/>
          <p:nvPr/>
        </p:nvSpPr>
        <p:spPr>
          <a:xfrm>
            <a:off x="1139136" y="2776754"/>
            <a:ext cx="404905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5000" dirty="0" smtClean="0"/>
              <a:t>Setting up</a:t>
            </a:r>
          </a:p>
          <a:p>
            <a:pPr algn="r"/>
            <a:r>
              <a:rPr lang="en-US" sz="5000" dirty="0" smtClean="0"/>
              <a:t>your computer</a:t>
            </a:r>
            <a:endParaRPr lang="en-US" sz="4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Visual Studio 2010 Professional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000" i="1" dirty="0" smtClean="0"/>
              <a:t>(available at dept. office or </a:t>
            </a:r>
            <a:r>
              <a:rPr lang="en-US" sz="2000" i="1" dirty="0" smtClean="0">
                <a:hlinkClick r:id="rId2"/>
              </a:rPr>
              <a:t>https://www.dreamspark.com/</a:t>
            </a:r>
            <a:r>
              <a:rPr lang="en-US" sz="2000" i="1" dirty="0" smtClean="0"/>
              <a:t>)</a:t>
            </a:r>
          </a:p>
          <a:p>
            <a:pPr>
              <a:buNone/>
            </a:pPr>
            <a:endParaRPr lang="en-US" sz="1000" i="1" dirty="0" smtClean="0"/>
          </a:p>
          <a:p>
            <a:r>
              <a:rPr lang="en-US" dirty="0" smtClean="0"/>
              <a:t>.NET Framework 3.5 SP1 or 4.0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000" i="1" dirty="0" smtClean="0"/>
              <a:t>(installed with VS 2010)</a:t>
            </a:r>
          </a:p>
          <a:p>
            <a:pPr>
              <a:buNone/>
            </a:pPr>
            <a:endParaRPr lang="en-US" sz="1000" i="1" dirty="0" smtClean="0"/>
          </a:p>
          <a:p>
            <a:r>
              <a:rPr lang="en-US" dirty="0" smtClean="0"/>
              <a:t>Windows Phone Developer Tool</a:t>
            </a:r>
          </a:p>
          <a:p>
            <a:pPr>
              <a:buNone/>
            </a:pPr>
            <a:r>
              <a:rPr lang="en-US" sz="2400" dirty="0" smtClean="0">
                <a:solidFill>
                  <a:prstClr val="black"/>
                </a:solidFill>
              </a:rPr>
              <a:t>	</a:t>
            </a:r>
            <a:r>
              <a:rPr lang="en-US" sz="2000" i="1" dirty="0" smtClean="0">
                <a:solidFill>
                  <a:prstClr val="black"/>
                </a:solidFill>
              </a:rPr>
              <a:t>(available at </a:t>
            </a:r>
            <a:r>
              <a:rPr lang="en-US" sz="2000" i="1" dirty="0" smtClean="0">
                <a:solidFill>
                  <a:prstClr val="black"/>
                </a:solidFill>
                <a:hlinkClick r:id="rId3"/>
              </a:rPr>
              <a:t>http://create.msdn.com/en-us/</a:t>
            </a:r>
            <a:r>
              <a:rPr lang="en-US" sz="2000" i="1" dirty="0" smtClean="0">
                <a:solidFill>
                  <a:prstClr val="black"/>
                </a:solidFill>
              </a:rPr>
              <a:t>)</a:t>
            </a:r>
          </a:p>
          <a:p>
            <a:pPr>
              <a:buNone/>
            </a:pPr>
            <a:endParaRPr lang="en-US" sz="1000" dirty="0" smtClean="0">
              <a:solidFill>
                <a:prstClr val="black"/>
              </a:solidFill>
            </a:endParaRPr>
          </a:p>
          <a:p>
            <a:r>
              <a:rPr lang="en-US" dirty="0" smtClean="0"/>
              <a:t>Windows Azure Tools for Microsoft Visual Studio</a:t>
            </a:r>
          </a:p>
          <a:p>
            <a:pPr>
              <a:buNone/>
            </a:pPr>
            <a:r>
              <a:rPr lang="en-US" dirty="0" smtClean="0">
                <a:solidFill>
                  <a:prstClr val="black"/>
                </a:solidFill>
              </a:rPr>
              <a:t>	</a:t>
            </a:r>
            <a:r>
              <a:rPr lang="en-US" sz="2000" i="1" dirty="0" smtClean="0">
                <a:solidFill>
                  <a:prstClr val="black"/>
                </a:solidFill>
              </a:rPr>
              <a:t>(</a:t>
            </a:r>
            <a:r>
              <a:rPr lang="en-US" sz="1000" i="1" dirty="0" smtClean="0">
                <a:solidFill>
                  <a:prstClr val="black"/>
                </a:solidFill>
                <a:hlinkClick r:id="rId4"/>
              </a:rPr>
              <a:t>http://www.microsoft.com/downloads/en/details.aspx?FamilyID=7a1089b6-4050-4307-86c4-9dadaa5ed018&amp;displaylang=en</a:t>
            </a:r>
            <a:r>
              <a:rPr lang="en-US" sz="2400" i="1" dirty="0" smtClean="0">
                <a:solidFill>
                  <a:prstClr val="black"/>
                </a:solidFill>
              </a:rPr>
              <a:t> </a:t>
            </a:r>
          </a:p>
          <a:p>
            <a:pPr>
              <a:buNone/>
            </a:pPr>
            <a:r>
              <a:rPr lang="en-US" sz="2400" i="1" dirty="0" smtClean="0">
                <a:solidFill>
                  <a:prstClr val="black"/>
                </a:solidFill>
              </a:rPr>
              <a:t>	</a:t>
            </a:r>
            <a:r>
              <a:rPr lang="en-US" sz="2000" i="1" dirty="0" smtClean="0">
                <a:solidFill>
                  <a:prstClr val="black"/>
                </a:solidFill>
              </a:rPr>
              <a:t>or just </a:t>
            </a:r>
            <a:r>
              <a:rPr lang="en-US" sz="2000" i="1" dirty="0" err="1" smtClean="0">
                <a:solidFill>
                  <a:prstClr val="black"/>
                </a:solidFill>
              </a:rPr>
              <a:t>google</a:t>
            </a:r>
            <a:r>
              <a:rPr lang="en-US" sz="2000" i="1" dirty="0" smtClean="0">
                <a:solidFill>
                  <a:prstClr val="black"/>
                </a:solidFill>
              </a:rPr>
              <a:t> for it)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Configure your IIS to work with PHP, Java, Ruby …</a:t>
            </a:r>
          </a:p>
          <a:p>
            <a:r>
              <a:rPr lang="en-US" dirty="0" smtClean="0"/>
              <a:t>Use Web Platform Installer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9979" y="2445528"/>
            <a:ext cx="5123420" cy="354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63236" y="2432674"/>
            <a:ext cx="2116667" cy="2116667"/>
          </a:xfrm>
          <a:prstGeom prst="ellipse">
            <a:avLst/>
          </a:prstGeom>
          <a:noFill/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5400000">
            <a:off x="944874" y="3045714"/>
            <a:ext cx="1032053" cy="88970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778495" y="2579701"/>
            <a:ext cx="6283387" cy="1785104"/>
          </a:xfrm>
          <a:prstGeom prst="rect">
            <a:avLst/>
          </a:prstGeom>
          <a:noFill/>
          <a:effectLst>
            <a:outerShdw blurRad="50800" dist="25400" dir="5400000" algn="ctr" rotWithShape="0">
              <a:schemeClr val="bg1">
                <a:lumMod val="5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5500" i="1" dirty="0" smtClean="0">
                <a:solidFill>
                  <a:schemeClr val="bg1">
                    <a:lumMod val="50000"/>
                  </a:schemeClr>
                </a:solidFill>
              </a:rPr>
              <a:t>Storing data with</a:t>
            </a:r>
          </a:p>
          <a:p>
            <a:r>
              <a:rPr lang="en-US" sz="5500" i="1" dirty="0" smtClean="0">
                <a:solidFill>
                  <a:schemeClr val="bg1">
                    <a:lumMod val="50000"/>
                  </a:schemeClr>
                </a:solidFill>
              </a:rPr>
              <a:t>Windows Azure Table</a:t>
            </a:r>
            <a:endParaRPr lang="en-US" sz="55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008" y="5741778"/>
            <a:ext cx="798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accent2"/>
                </a:solidFill>
              </a:rPr>
              <a:t>Code is available online at </a:t>
            </a:r>
            <a:r>
              <a:rPr lang="en-US" i="1" u="sng" dirty="0" smtClean="0">
                <a:solidFill>
                  <a:schemeClr val="accent2"/>
                </a:solidFill>
              </a:rPr>
              <a:t>http://www2.cs.uh.edu/~rzheng/course/COSC7388sp11/</a:t>
            </a:r>
            <a:endParaRPr lang="en-US" i="1" u="sng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63236" y="2432674"/>
            <a:ext cx="2116667" cy="2116667"/>
          </a:xfrm>
          <a:prstGeom prst="ellipse">
            <a:avLst/>
          </a:prstGeom>
          <a:noFill/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5400000">
            <a:off x="944874" y="3045714"/>
            <a:ext cx="1032053" cy="88970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778495" y="2373751"/>
            <a:ext cx="6145272" cy="2246769"/>
          </a:xfrm>
          <a:prstGeom prst="rect">
            <a:avLst/>
          </a:prstGeom>
          <a:noFill/>
          <a:effectLst>
            <a:outerShdw blurRad="50800" dist="25400" dir="5400000" algn="ctr" rotWithShape="0">
              <a:schemeClr val="bg1">
                <a:lumMod val="5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7000" i="1" dirty="0" smtClean="0">
                <a:solidFill>
                  <a:schemeClr val="bg1">
                    <a:lumMod val="50000"/>
                  </a:schemeClr>
                </a:solidFill>
              </a:rPr>
              <a:t>Deploy app onto</a:t>
            </a:r>
          </a:p>
          <a:p>
            <a:r>
              <a:rPr lang="en-US" sz="7000" i="1" dirty="0" smtClean="0">
                <a:solidFill>
                  <a:schemeClr val="bg1">
                    <a:lumMod val="50000"/>
                  </a:schemeClr>
                </a:solidFill>
              </a:rPr>
              <a:t>the cloud</a:t>
            </a:r>
            <a:endParaRPr lang="en-US" sz="7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008" y="5741778"/>
            <a:ext cx="798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accent2"/>
                </a:solidFill>
              </a:rPr>
              <a:t>Code is available online at </a:t>
            </a:r>
            <a:r>
              <a:rPr lang="en-US" i="1" u="sng" dirty="0" smtClean="0">
                <a:solidFill>
                  <a:schemeClr val="accent2"/>
                </a:solidFill>
              </a:rPr>
              <a:t>http://www2.cs.uh.edu/~rzheng/course/COSC7388sp11/</a:t>
            </a:r>
            <a:endParaRPr lang="en-US" i="1" u="sng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Unlock your phone (for </a:t>
            </a:r>
            <a:r>
              <a:rPr lang="en-US" dirty="0" smtClean="0">
                <a:solidFill>
                  <a:schemeClr val="accent2"/>
                </a:solidFill>
              </a:rPr>
              <a:t>free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US" sz="50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Register a Windows Live ID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Get a </a:t>
            </a:r>
            <a:r>
              <a:rPr lang="en-US" sz="2200" dirty="0" err="1" smtClean="0"/>
              <a:t>dreamspark</a:t>
            </a:r>
            <a:r>
              <a:rPr lang="en-US" sz="2200" dirty="0" smtClean="0"/>
              <a:t> student account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Join </a:t>
            </a:r>
            <a:r>
              <a:rPr lang="en-US" sz="2200" dirty="0" err="1" smtClean="0"/>
              <a:t>AppHub</a:t>
            </a:r>
            <a:r>
              <a:rPr lang="en-US" sz="2200" dirty="0" smtClean="0"/>
              <a:t> community with </a:t>
            </a:r>
            <a:r>
              <a:rPr lang="en-US" sz="2200" dirty="0" err="1" smtClean="0"/>
              <a:t>dreamspark</a:t>
            </a:r>
            <a:r>
              <a:rPr lang="en-US" sz="2200" dirty="0" smtClean="0"/>
              <a:t> account</a:t>
            </a:r>
          </a:p>
          <a:p>
            <a:pPr marL="457200" indent="-457200">
              <a:buNone/>
            </a:pPr>
            <a:r>
              <a:rPr lang="en-US" sz="2200" dirty="0" smtClean="0"/>
              <a:t>	($99/year but </a:t>
            </a:r>
            <a:r>
              <a:rPr lang="en-US" sz="2200" dirty="0" smtClean="0">
                <a:solidFill>
                  <a:schemeClr val="accent2"/>
                </a:solidFill>
              </a:rPr>
              <a:t>free</a:t>
            </a:r>
            <a:r>
              <a:rPr lang="en-US" sz="2200" dirty="0" smtClean="0"/>
              <a:t> for students)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200" dirty="0" smtClean="0"/>
              <a:t>Upload a WP7 “hello world” application to start the </a:t>
            </a:r>
            <a:r>
              <a:rPr lang="en-US" sz="2200" dirty="0" err="1" smtClean="0"/>
              <a:t>GeoTrust</a:t>
            </a:r>
            <a:r>
              <a:rPr lang="en-US" sz="2200" dirty="0" smtClean="0"/>
              <a:t> verification process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200" dirty="0" smtClean="0"/>
              <a:t>Provide your ID (Texas ID, Driver License, US Visa …) when contacted by </a:t>
            </a:r>
            <a:r>
              <a:rPr lang="en-US" sz="2200" dirty="0" err="1" smtClean="0"/>
              <a:t>GeoTrust</a:t>
            </a:r>
            <a:endParaRPr lang="en-US" sz="2200" dirty="0" smtClean="0"/>
          </a:p>
          <a:p>
            <a:pPr marL="457200" indent="-457200">
              <a:buFont typeface="+mj-lt"/>
              <a:buAutoNum type="arabicPeriod" startAt="4"/>
            </a:pPr>
            <a:r>
              <a:rPr lang="en-US" sz="2200" dirty="0" smtClean="0"/>
              <a:t>Contact </a:t>
            </a:r>
            <a:r>
              <a:rPr lang="en-US" sz="2200" dirty="0" err="1" smtClean="0"/>
              <a:t>AppHub</a:t>
            </a:r>
            <a:r>
              <a:rPr lang="en-US" sz="2200" dirty="0" smtClean="0"/>
              <a:t> to fully activate your developer account once verified by </a:t>
            </a:r>
            <a:r>
              <a:rPr lang="en-US" sz="2200" dirty="0" err="1" smtClean="0"/>
              <a:t>GeoTrust</a:t>
            </a:r>
            <a:endParaRPr lang="en-US" sz="2200" dirty="0" smtClean="0"/>
          </a:p>
          <a:p>
            <a:pPr marL="457200" indent="-457200">
              <a:buFont typeface="+mj-lt"/>
              <a:buAutoNum type="arabicPeriod" startAt="4"/>
            </a:pPr>
            <a:r>
              <a:rPr lang="en-US" sz="2200" dirty="0" smtClean="0"/>
              <a:t>Use Windows Phone Developer Registration tool to unlock your phone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7000" dirty="0" smtClean="0"/>
              <a:t>Thank you !!</a:t>
            </a:r>
            <a:endParaRPr lang="en-US" sz="7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er_tal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wiser_talk.pot</Template>
  <TotalTime>2864</TotalTime>
  <Words>933</Words>
  <Application>Microsoft Office PowerPoint</Application>
  <PresentationFormat>On-screen Show (4:3)</PresentationFormat>
  <Paragraphs>327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wiser_talk</vt:lpstr>
      <vt:lpstr>A Tutorial on Windows Phone 7 and Windows Azure</vt:lpstr>
      <vt:lpstr>Outline</vt:lpstr>
      <vt:lpstr>Cloud Service Classification</vt:lpstr>
      <vt:lpstr>Cloud Service Classification</vt:lpstr>
      <vt:lpstr>Azure Service Platform</vt:lpstr>
      <vt:lpstr>Azure Service Platform</vt:lpstr>
      <vt:lpstr>Azure Data Centers</vt:lpstr>
      <vt:lpstr>Pay-as-you-go</vt:lpstr>
      <vt:lpstr>Windows Azure Compute</vt:lpstr>
      <vt:lpstr>Windows Azure Storage</vt:lpstr>
      <vt:lpstr>Windows Azure Storage</vt:lpstr>
      <vt:lpstr>Windows Azure AppFabric</vt:lpstr>
      <vt:lpstr>Slide 13</vt:lpstr>
      <vt:lpstr>Slide 14</vt:lpstr>
      <vt:lpstr>Project Hawaii</vt:lpstr>
      <vt:lpstr>Why Phone and Cloud?</vt:lpstr>
      <vt:lpstr>Why WP7 and Windows Azure?</vt:lpstr>
      <vt:lpstr>Project Hawaii Success Metrics</vt:lpstr>
      <vt:lpstr>Sample Hawaii Application (provided to students in source code form)</vt:lpstr>
      <vt:lpstr>Hawaii Cloud Services</vt:lpstr>
      <vt:lpstr>Student Written Applications</vt:lpstr>
      <vt:lpstr>Hawaii Forum</vt:lpstr>
      <vt:lpstr>Slide 23</vt:lpstr>
      <vt:lpstr>Basic Setup</vt:lpstr>
      <vt:lpstr>Advance Setup</vt:lpstr>
      <vt:lpstr>Slide 26</vt:lpstr>
      <vt:lpstr>Slide 27</vt:lpstr>
      <vt:lpstr>Unlock your phone (for free)</vt:lpstr>
      <vt:lpstr>Slide 29</vt:lpstr>
    </vt:vector>
  </TitlesOfParts>
  <Company>University of Houston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and Cloud Computing</dc:title>
  <dc:creator>Lisa Zheng</dc:creator>
  <cp:lastModifiedBy>HuyNA</cp:lastModifiedBy>
  <cp:revision>326</cp:revision>
  <dcterms:created xsi:type="dcterms:W3CDTF">2011-01-16T18:42:29Z</dcterms:created>
  <dcterms:modified xsi:type="dcterms:W3CDTF">2011-02-02T06:28:42Z</dcterms:modified>
</cp:coreProperties>
</file>